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74" r:id="rId2"/>
    <p:sldId id="275" r:id="rId3"/>
    <p:sldId id="276" r:id="rId4"/>
    <p:sldId id="277" r:id="rId5"/>
    <p:sldId id="278" r:id="rId6"/>
    <p:sldId id="279" r:id="rId7"/>
    <p:sldId id="280" r:id="rId8"/>
    <p:sldId id="287" r:id="rId9"/>
    <p:sldId id="282" r:id="rId10"/>
    <p:sldId id="283" r:id="rId11"/>
    <p:sldId id="284" r:id="rId12"/>
    <p:sldId id="288" r:id="rId13"/>
    <p:sldId id="285" r:id="rId14"/>
    <p:sldId id="286" r:id="rId15"/>
    <p:sldId id="28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20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EBE22-CB0B-46D9-9B31-2B8A7A6A9F0B}" type="datetimeFigureOut">
              <a:rPr lang="en-US" smtClean="0"/>
              <a:pPr/>
              <a:t>3/6/2014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45E91-EA9D-41B6-87AF-DDACAF41E6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EBE22-CB0B-46D9-9B31-2B8A7A6A9F0B}" type="datetimeFigureOut">
              <a:rPr lang="en-US" smtClean="0"/>
              <a:pPr/>
              <a:t>3/6/2014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45E91-EA9D-41B6-87AF-DDACAF41E6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EBE22-CB0B-46D9-9B31-2B8A7A6A9F0B}" type="datetimeFigureOut">
              <a:rPr lang="en-US" smtClean="0"/>
              <a:pPr/>
              <a:t>3/6/2014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45E91-EA9D-41B6-87AF-DDACAF41E6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EBE22-CB0B-46D9-9B31-2B8A7A6A9F0B}" type="datetimeFigureOut">
              <a:rPr lang="en-US" smtClean="0"/>
              <a:pPr/>
              <a:t>3/6/2014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45E91-EA9D-41B6-87AF-DDACAF41E6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EBE22-CB0B-46D9-9B31-2B8A7A6A9F0B}" type="datetimeFigureOut">
              <a:rPr lang="en-US" smtClean="0"/>
              <a:pPr/>
              <a:t>3/6/2014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45E91-EA9D-41B6-87AF-DDACAF41E6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EBE22-CB0B-46D9-9B31-2B8A7A6A9F0B}" type="datetimeFigureOut">
              <a:rPr lang="en-US" smtClean="0"/>
              <a:pPr/>
              <a:t>3/6/2014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45E91-EA9D-41B6-87AF-DDACAF41E6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EBE22-CB0B-46D9-9B31-2B8A7A6A9F0B}" type="datetimeFigureOut">
              <a:rPr lang="en-US" smtClean="0"/>
              <a:pPr/>
              <a:t>3/6/2014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45E91-EA9D-41B6-87AF-DDACAF41E6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EBE22-CB0B-46D9-9B31-2B8A7A6A9F0B}" type="datetimeFigureOut">
              <a:rPr lang="en-US" smtClean="0"/>
              <a:pPr/>
              <a:t>3/6/2014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45E91-EA9D-41B6-87AF-DDACAF41E6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EBE22-CB0B-46D9-9B31-2B8A7A6A9F0B}" type="datetimeFigureOut">
              <a:rPr lang="en-US" smtClean="0"/>
              <a:pPr/>
              <a:t>3/6/2014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5F45E91-EA9D-41B6-87AF-DDACAF41E69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EBE22-CB0B-46D9-9B31-2B8A7A6A9F0B}" type="datetimeFigureOut">
              <a:rPr lang="en-US" smtClean="0"/>
              <a:pPr/>
              <a:t>3/6/2014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45E91-EA9D-41B6-87AF-DDACAF41E6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EBE22-CB0B-46D9-9B31-2B8A7A6A9F0B}" type="datetimeFigureOut">
              <a:rPr lang="en-US" smtClean="0"/>
              <a:pPr/>
              <a:t>3/6/2014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45E91-EA9D-41B6-87AF-DDACAF41E6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54EBE22-CB0B-46D9-9B31-2B8A7A6A9F0B}" type="datetimeFigureOut">
              <a:rPr lang="en-US" smtClean="0"/>
              <a:pPr/>
              <a:t>3/6/2014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5F45E91-EA9D-41B6-87AF-DDACAF41E69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3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4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5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6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7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8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9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0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2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3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4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33400" y="1676400"/>
            <a:ext cx="8077200" cy="2514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 sound of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33400" y="6248400"/>
            <a:ext cx="80772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r">
              <a:spcBef>
                <a:spcPct val="0"/>
              </a:spcBef>
            </a:pP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Recorded by </a:t>
            </a:r>
            <a:r>
              <a:rPr kumimoji="0" lang="en-US" sz="22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Jeet</a:t>
            </a: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at </a:t>
            </a:r>
            <a:r>
              <a:rPr lang="en-US" sz="2400" dirty="0" err="1" smtClean="0">
                <a:latin typeface="Cooper Black" pitchFamily="18" charset="0"/>
                <a:ea typeface="+mj-ea"/>
                <a:cs typeface="+mj-cs"/>
              </a:rPr>
              <a:t>Icandoit.in</a:t>
            </a:r>
            <a:endParaRPr kumimoji="0" lang="en-US" sz="22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~PP1158.WAV">
            <a:hlinkClick r:id="" action="ppaction://media"/>
          </p:cNvPr>
          <p:cNvPicPr>
            <a:picLocks noRot="1" noChangeAspect="1"/>
          </p:cNvPicPr>
          <p:nvPr>
            <a:wavAudioFile r:embed="rId1" name="~PP1158.WAV"/>
          </p:nvPr>
        </p:nvPicPr>
        <p:blipFill>
          <a:blip r:embed="rId3"/>
          <a:stretch>
            <a:fillRect/>
          </a:stretch>
        </p:blipFill>
        <p:spPr>
          <a:xfrm>
            <a:off x="8702675" y="64166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37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33400" y="1676400"/>
            <a:ext cx="8077200" cy="2514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/>
            <a:r>
              <a:rPr lang="en-US" sz="3200" b="1" dirty="0" smtClean="0"/>
              <a:t>Buster the stag stood on a stool,</a:t>
            </a:r>
            <a:endParaRPr lang="en-US" sz="3200" dirty="0" smtClean="0"/>
          </a:p>
          <a:p>
            <a:pPr algn="ctr"/>
            <a:r>
              <a:rPr lang="en-US" sz="3200" b="1" dirty="0" smtClean="0"/>
              <a:t>Stealing custard from Stacy’s store.</a:t>
            </a:r>
            <a:endParaRPr lang="en-US" sz="3200" dirty="0" smtClean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33400" y="6248400"/>
            <a:ext cx="80772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r">
              <a:spcBef>
                <a:spcPct val="0"/>
              </a:spcBef>
            </a:pP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Recorded by </a:t>
            </a:r>
            <a:r>
              <a:rPr kumimoji="0" lang="en-US" sz="22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Jeet</a:t>
            </a: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at </a:t>
            </a:r>
            <a:r>
              <a:rPr lang="en-US" sz="2400" dirty="0" err="1" smtClean="0">
                <a:latin typeface="Cooper Black" pitchFamily="18" charset="0"/>
                <a:ea typeface="+mj-ea"/>
                <a:cs typeface="+mj-cs"/>
              </a:rPr>
              <a:t>Icandoit.in</a:t>
            </a:r>
            <a:endParaRPr kumimoji="0" lang="en-US" sz="22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~PP1752.WAV">
            <a:hlinkClick r:id="" action="ppaction://media"/>
          </p:cNvPr>
          <p:cNvPicPr>
            <a:picLocks noRot="1" noChangeAspect="1"/>
          </p:cNvPicPr>
          <p:nvPr>
            <a:wavAudioFile r:embed="rId1" name="~PP1752.WAV"/>
          </p:nvPr>
        </p:nvPicPr>
        <p:blipFill>
          <a:blip r:embed="rId3"/>
          <a:stretch>
            <a:fillRect/>
          </a:stretch>
        </p:blipFill>
        <p:spPr>
          <a:xfrm>
            <a:off x="8702675" y="64166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291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33400" y="1676400"/>
            <a:ext cx="8077200" cy="2514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/>
            <a:r>
              <a:rPr lang="en-US" sz="3200" b="1" dirty="0" smtClean="0"/>
              <a:t>Chester the stallion stomped straight past,</a:t>
            </a:r>
            <a:endParaRPr lang="en-US" sz="3200" dirty="0" smtClean="0"/>
          </a:p>
          <a:p>
            <a:pPr algn="ctr"/>
            <a:r>
              <a:rPr lang="en-US" sz="3200" b="1" dirty="0" smtClean="0"/>
              <a:t>Knocking poor Buster to the floor.</a:t>
            </a:r>
            <a:endParaRPr lang="en-US" sz="3200" dirty="0" smtClean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33400" y="6248400"/>
            <a:ext cx="80772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r">
              <a:spcBef>
                <a:spcPct val="0"/>
              </a:spcBef>
            </a:pP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Recorded by </a:t>
            </a:r>
            <a:r>
              <a:rPr kumimoji="0" lang="en-US" sz="22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Jeet</a:t>
            </a: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at </a:t>
            </a:r>
            <a:r>
              <a:rPr lang="en-US" sz="2400" dirty="0" err="1" smtClean="0">
                <a:latin typeface="Cooper Black" pitchFamily="18" charset="0"/>
                <a:ea typeface="+mj-ea"/>
                <a:cs typeface="+mj-cs"/>
              </a:rPr>
              <a:t>Icandoit.in</a:t>
            </a:r>
            <a:endParaRPr kumimoji="0" lang="en-US" sz="22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~PP64.WAV">
            <a:hlinkClick r:id="" action="ppaction://media"/>
          </p:cNvPr>
          <p:cNvPicPr>
            <a:picLocks noRot="1" noChangeAspect="1"/>
          </p:cNvPicPr>
          <p:nvPr>
            <a:wavAudioFile r:embed="rId1" name="~PP64.WAV"/>
          </p:nvPr>
        </p:nvPicPr>
        <p:blipFill>
          <a:blip r:embed="rId3"/>
          <a:stretch>
            <a:fillRect/>
          </a:stretch>
        </p:blipFill>
        <p:spPr>
          <a:xfrm>
            <a:off x="8702675" y="64166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268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33400" y="1676400"/>
            <a:ext cx="8077200" cy="2514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/>
            <a:r>
              <a:rPr lang="en-US" sz="3200" b="1" dirty="0" smtClean="0"/>
              <a:t>“What  a waste of all that tasty custard,</a:t>
            </a:r>
            <a:endParaRPr lang="en-US" sz="3200" dirty="0" smtClean="0"/>
          </a:p>
          <a:p>
            <a:pPr algn="ctr"/>
            <a:r>
              <a:rPr lang="en-US" sz="3200" b="1" dirty="0" smtClean="0"/>
              <a:t>That stallion’s a pest,” said Buster.</a:t>
            </a:r>
            <a:endParaRPr lang="en-US" sz="3200" dirty="0" smtClean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33400" y="6248400"/>
            <a:ext cx="80772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r">
              <a:spcBef>
                <a:spcPct val="0"/>
              </a:spcBef>
            </a:pP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Recorded by </a:t>
            </a:r>
            <a:r>
              <a:rPr kumimoji="0" lang="en-US" sz="22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Jeet</a:t>
            </a: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at </a:t>
            </a:r>
            <a:r>
              <a:rPr lang="en-US" sz="2400" dirty="0" err="1" smtClean="0">
                <a:latin typeface="Cooper Black" pitchFamily="18" charset="0"/>
                <a:ea typeface="+mj-ea"/>
                <a:cs typeface="+mj-cs"/>
              </a:rPr>
              <a:t>Icandoit.in</a:t>
            </a:r>
            <a:endParaRPr kumimoji="0" lang="en-US" sz="22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~PP1598.WAV">
            <a:hlinkClick r:id="" action="ppaction://media"/>
          </p:cNvPr>
          <p:cNvPicPr>
            <a:picLocks noRot="1" noChangeAspect="1"/>
          </p:cNvPicPr>
          <p:nvPr>
            <a:wavAudioFile r:embed="rId1" name="~PP1598.WAV"/>
          </p:nvPr>
        </p:nvPicPr>
        <p:blipFill>
          <a:blip r:embed="rId3"/>
          <a:stretch>
            <a:fillRect/>
          </a:stretch>
        </p:blipFill>
        <p:spPr>
          <a:xfrm>
            <a:off x="8702675" y="64166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26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33400" y="1676400"/>
            <a:ext cx="8077200" cy="2514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/>
            <a:r>
              <a:rPr lang="en-US" sz="3200" b="1" dirty="0" smtClean="0"/>
              <a:t>“My stockings are sticky and my back is so stiff,</a:t>
            </a:r>
            <a:endParaRPr lang="en-US" sz="3200" dirty="0" smtClean="0"/>
          </a:p>
          <a:p>
            <a:pPr algn="ctr"/>
            <a:r>
              <a:rPr lang="en-US" sz="3200" b="1" dirty="0" smtClean="0"/>
              <a:t>All because of that stupid Chester.”</a:t>
            </a:r>
            <a:endParaRPr lang="en-US" sz="3200" dirty="0" smtClean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33400" y="6248400"/>
            <a:ext cx="80772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r">
              <a:spcBef>
                <a:spcPct val="0"/>
              </a:spcBef>
            </a:pP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Recorded by </a:t>
            </a:r>
            <a:r>
              <a:rPr kumimoji="0" lang="en-US" sz="22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Jeet</a:t>
            </a: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at </a:t>
            </a:r>
            <a:r>
              <a:rPr lang="en-US" sz="2400" dirty="0" err="1" smtClean="0">
                <a:latin typeface="Cooper Black" pitchFamily="18" charset="0"/>
                <a:ea typeface="+mj-ea"/>
                <a:cs typeface="+mj-cs"/>
              </a:rPr>
              <a:t>Icandoit.in</a:t>
            </a:r>
            <a:endParaRPr kumimoji="0" lang="en-US" sz="22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~PP129.WAV">
            <a:hlinkClick r:id="" action="ppaction://media"/>
          </p:cNvPr>
          <p:cNvPicPr>
            <a:picLocks noRot="1" noChangeAspect="1"/>
          </p:cNvPicPr>
          <p:nvPr>
            <a:wavAudioFile r:embed="rId1" name="~PP129.WAV"/>
          </p:nvPr>
        </p:nvPicPr>
        <p:blipFill>
          <a:blip r:embed="rId3"/>
          <a:stretch>
            <a:fillRect/>
          </a:stretch>
        </p:blipFill>
        <p:spPr>
          <a:xfrm>
            <a:off x="8702675" y="64166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2713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33400" y="1676400"/>
            <a:ext cx="8077200" cy="2514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/>
            <a:r>
              <a:rPr lang="en-US" sz="3200" b="1" dirty="0" smtClean="0"/>
              <a:t>“Don’t be nasty, Buster, mistakes do happen,”</a:t>
            </a:r>
            <a:endParaRPr lang="en-US" sz="3200" dirty="0" smtClean="0"/>
          </a:p>
          <a:p>
            <a:pPr algn="ctr"/>
            <a:r>
              <a:rPr lang="en-US" sz="3200" b="1" dirty="0" smtClean="0"/>
              <a:t>Said Stacy as she strolled through the door.</a:t>
            </a:r>
            <a:endParaRPr lang="en-US" sz="3200" dirty="0" smtClean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33400" y="6248400"/>
            <a:ext cx="80772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r">
              <a:spcBef>
                <a:spcPct val="0"/>
              </a:spcBef>
            </a:pP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Recorded by </a:t>
            </a:r>
            <a:r>
              <a:rPr kumimoji="0" lang="en-US" sz="22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Jeet</a:t>
            </a: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at </a:t>
            </a:r>
            <a:r>
              <a:rPr lang="en-US" sz="2400" dirty="0" err="1" smtClean="0">
                <a:latin typeface="Cooper Black" pitchFamily="18" charset="0"/>
                <a:ea typeface="+mj-ea"/>
                <a:cs typeface="+mj-cs"/>
              </a:rPr>
              <a:t>Icandoit.in</a:t>
            </a:r>
            <a:endParaRPr kumimoji="0" lang="en-US" sz="22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~PP3428.WAV">
            <a:hlinkClick r:id="" action="ppaction://media"/>
          </p:cNvPr>
          <p:cNvPicPr>
            <a:picLocks noRot="1" noChangeAspect="1"/>
          </p:cNvPicPr>
          <p:nvPr>
            <a:wavAudioFile r:embed="rId1" name="~PP3428.WAV"/>
          </p:nvPr>
        </p:nvPicPr>
        <p:blipFill>
          <a:blip r:embed="rId3"/>
          <a:stretch>
            <a:fillRect/>
          </a:stretch>
        </p:blipFill>
        <p:spPr>
          <a:xfrm>
            <a:off x="8702675" y="64166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277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33400" y="1676400"/>
            <a:ext cx="8077200" cy="2514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/>
            <a:r>
              <a:rPr lang="en-US" sz="3200" b="1" dirty="0" smtClean="0"/>
              <a:t>“Stop grumbling and stay away from the custard,</a:t>
            </a:r>
            <a:endParaRPr lang="en-US" sz="3200" dirty="0" smtClean="0"/>
          </a:p>
          <a:p>
            <a:pPr algn="ctr"/>
            <a:r>
              <a:rPr lang="en-US" sz="3200" b="1" dirty="0" smtClean="0"/>
              <a:t>Don’t steal from my store any more.”</a:t>
            </a:r>
            <a:endParaRPr lang="en-US" sz="3200" dirty="0" smtClean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33400" y="6248400"/>
            <a:ext cx="80772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r">
              <a:spcBef>
                <a:spcPct val="0"/>
              </a:spcBef>
            </a:pP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Recorded by </a:t>
            </a:r>
            <a:r>
              <a:rPr kumimoji="0" lang="en-US" sz="22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Jeet</a:t>
            </a: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at </a:t>
            </a:r>
            <a:r>
              <a:rPr lang="en-US" sz="2400" dirty="0" err="1" smtClean="0">
                <a:latin typeface="Cooper Black" pitchFamily="18" charset="0"/>
                <a:ea typeface="+mj-ea"/>
                <a:cs typeface="+mj-cs"/>
              </a:rPr>
              <a:t>Icandoit.in</a:t>
            </a:r>
            <a:endParaRPr kumimoji="0" lang="en-US" sz="22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~PP318.WAV">
            <a:hlinkClick r:id="" action="ppaction://media"/>
          </p:cNvPr>
          <p:cNvPicPr>
            <a:picLocks noRot="1" noChangeAspect="1"/>
          </p:cNvPicPr>
          <p:nvPr>
            <a:wavAudioFile r:embed="rId1" name="~PP318.WAV"/>
          </p:nvPr>
        </p:nvPicPr>
        <p:blipFill>
          <a:blip r:embed="rId3"/>
          <a:stretch>
            <a:fillRect/>
          </a:stretch>
        </p:blipFill>
        <p:spPr>
          <a:xfrm>
            <a:off x="8702675" y="64166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254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33400" y="1676400"/>
            <a:ext cx="8077200" cy="2514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2400" i="1" dirty="0" smtClean="0"/>
              <a:t>The sound of</a:t>
            </a:r>
          </a:p>
          <a:p>
            <a:pPr lvl="0" algn="ctr">
              <a:spcBef>
                <a:spcPct val="0"/>
              </a:spcBef>
              <a:defRPr/>
            </a:pPr>
            <a:r>
              <a:rPr lang="en-US" sz="6000" dirty="0" smtClean="0"/>
              <a:t>V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33400" y="6248400"/>
            <a:ext cx="80772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r">
              <a:spcBef>
                <a:spcPct val="0"/>
              </a:spcBef>
            </a:pP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Recorded by </a:t>
            </a:r>
            <a:r>
              <a:rPr kumimoji="0" lang="en-US" sz="22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Jeet</a:t>
            </a: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at </a:t>
            </a:r>
            <a:r>
              <a:rPr lang="en-US" sz="2400" dirty="0" err="1" smtClean="0">
                <a:latin typeface="Cooper Black" pitchFamily="18" charset="0"/>
                <a:ea typeface="+mj-ea"/>
                <a:cs typeface="+mj-cs"/>
              </a:rPr>
              <a:t>Icandoit.in</a:t>
            </a:r>
            <a:endParaRPr kumimoji="0" lang="en-US" sz="22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~PP2800.WAV">
            <a:hlinkClick r:id="" action="ppaction://media"/>
          </p:cNvPr>
          <p:cNvPicPr>
            <a:picLocks noRot="1" noChangeAspect="1"/>
          </p:cNvPicPr>
          <p:nvPr>
            <a:wavAudioFile r:embed="rId1" name="~PP2800.WAV"/>
          </p:nvPr>
        </p:nvPicPr>
        <p:blipFill>
          <a:blip r:embed="rId3"/>
          <a:stretch>
            <a:fillRect/>
          </a:stretch>
        </p:blipFill>
        <p:spPr>
          <a:xfrm>
            <a:off x="8702675" y="64166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64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33400" y="1676400"/>
            <a:ext cx="8077200" cy="2514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/>
            <a:r>
              <a:rPr lang="en-US" sz="3200" b="1" dirty="0" smtClean="0"/>
              <a:t>This is what Vinnie the vixen </a:t>
            </a:r>
            <a:endParaRPr lang="en-US" sz="3200" dirty="0" smtClean="0"/>
          </a:p>
          <a:p>
            <a:pPr algn="ctr"/>
            <a:r>
              <a:rPr lang="en-US" sz="3200" b="1" dirty="0" smtClean="0"/>
              <a:t>got for Valentine Day.</a:t>
            </a:r>
            <a:endParaRPr lang="en-US" sz="3200" dirty="0" smtClean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33400" y="6248400"/>
            <a:ext cx="80772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r">
              <a:spcBef>
                <a:spcPct val="0"/>
              </a:spcBef>
            </a:pP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Recorded by </a:t>
            </a:r>
            <a:r>
              <a:rPr kumimoji="0" lang="en-US" sz="22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Jeet</a:t>
            </a: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at </a:t>
            </a:r>
            <a:r>
              <a:rPr lang="en-US" sz="2400" dirty="0" err="1" smtClean="0">
                <a:latin typeface="Cooper Black" pitchFamily="18" charset="0"/>
                <a:ea typeface="+mj-ea"/>
                <a:cs typeface="+mj-cs"/>
              </a:rPr>
              <a:t>Icandoit.in</a:t>
            </a:r>
            <a:endParaRPr kumimoji="0" lang="en-US" sz="22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~PP1146.WAV">
            <a:hlinkClick r:id="" action="ppaction://media"/>
          </p:cNvPr>
          <p:cNvPicPr>
            <a:picLocks noRot="1" noChangeAspect="1"/>
          </p:cNvPicPr>
          <p:nvPr>
            <a:wavAudioFile r:embed="rId1" name="~PP1146.WAV"/>
          </p:nvPr>
        </p:nvPicPr>
        <p:blipFill>
          <a:blip r:embed="rId3"/>
          <a:stretch>
            <a:fillRect/>
          </a:stretch>
        </p:blipFill>
        <p:spPr>
          <a:xfrm>
            <a:off x="8702675" y="64166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228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33400" y="1676400"/>
            <a:ext cx="8077200" cy="2514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/>
            <a:r>
              <a:rPr lang="en-US" sz="3200" b="1" dirty="0" smtClean="0"/>
              <a:t>A violin in a velvet case</a:t>
            </a:r>
            <a:endParaRPr lang="en-US" sz="3200" dirty="0" smtClean="0"/>
          </a:p>
          <a:p>
            <a:pPr algn="ctr"/>
            <a:r>
              <a:rPr lang="en-US" sz="3200" b="1" dirty="0" smtClean="0"/>
              <a:t>and violets in a vase,</a:t>
            </a:r>
            <a:endParaRPr lang="en-US" sz="3200" dirty="0" smtClean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33400" y="6248400"/>
            <a:ext cx="80772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r">
              <a:spcBef>
                <a:spcPct val="0"/>
              </a:spcBef>
            </a:pP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Recorded by </a:t>
            </a:r>
            <a:r>
              <a:rPr kumimoji="0" lang="en-US" sz="22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Jeet</a:t>
            </a: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at </a:t>
            </a:r>
            <a:r>
              <a:rPr lang="en-US" sz="2400" dirty="0" err="1" smtClean="0">
                <a:latin typeface="Cooper Black" pitchFamily="18" charset="0"/>
                <a:ea typeface="+mj-ea"/>
                <a:cs typeface="+mj-cs"/>
              </a:rPr>
              <a:t>Icandoit.in</a:t>
            </a:r>
            <a:endParaRPr kumimoji="0" lang="en-US" sz="22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~PP2398.WAV">
            <a:hlinkClick r:id="" action="ppaction://media"/>
          </p:cNvPr>
          <p:cNvPicPr>
            <a:picLocks noRot="1" noChangeAspect="1"/>
          </p:cNvPicPr>
          <p:nvPr>
            <a:wavAudioFile r:embed="rId1" name="~PP2398.WAV"/>
          </p:nvPr>
        </p:nvPicPr>
        <p:blipFill>
          <a:blip r:embed="rId3"/>
          <a:stretch>
            <a:fillRect/>
          </a:stretch>
        </p:blipFill>
        <p:spPr>
          <a:xfrm>
            <a:off x="8702675" y="64166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257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33400" y="1676400"/>
            <a:ext cx="8077200" cy="2514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/>
            <a:r>
              <a:rPr lang="en-US" sz="3200" b="1" dirty="0" smtClean="0"/>
              <a:t>a lovely veil with lots of lace</a:t>
            </a:r>
            <a:endParaRPr lang="en-US" sz="3200" dirty="0" smtClean="0"/>
          </a:p>
          <a:p>
            <a:pPr algn="ctr"/>
            <a:r>
              <a:rPr lang="en-US" sz="3200" b="1" dirty="0" smtClean="0"/>
              <a:t>and vanilla ice cream bars.</a:t>
            </a:r>
            <a:endParaRPr lang="en-US" sz="3200" dirty="0" smtClean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33400" y="6248400"/>
            <a:ext cx="80772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r">
              <a:spcBef>
                <a:spcPct val="0"/>
              </a:spcBef>
            </a:pP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Recorded by </a:t>
            </a:r>
            <a:r>
              <a:rPr kumimoji="0" lang="en-US" sz="22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Jeet</a:t>
            </a: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at </a:t>
            </a:r>
            <a:r>
              <a:rPr lang="en-US" sz="2400" dirty="0" err="1" smtClean="0">
                <a:latin typeface="Cooper Black" pitchFamily="18" charset="0"/>
                <a:ea typeface="+mj-ea"/>
                <a:cs typeface="+mj-cs"/>
              </a:rPr>
              <a:t>Icandoit.in</a:t>
            </a:r>
            <a:endParaRPr kumimoji="0" lang="en-US" sz="22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~PP2963.WAV">
            <a:hlinkClick r:id="" action="ppaction://media"/>
          </p:cNvPr>
          <p:cNvPicPr>
            <a:picLocks noRot="1" noChangeAspect="1"/>
          </p:cNvPicPr>
          <p:nvPr>
            <a:wavAudioFile r:embed="rId1" name="~PP2963.WAV"/>
          </p:nvPr>
        </p:nvPicPr>
        <p:blipFill>
          <a:blip r:embed="rId3"/>
          <a:stretch>
            <a:fillRect/>
          </a:stretch>
        </p:blipFill>
        <p:spPr>
          <a:xfrm>
            <a:off x="8702675" y="64166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250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33400" y="1676400"/>
            <a:ext cx="8077200" cy="2514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2400" i="1" dirty="0" smtClean="0"/>
              <a:t>The sound of</a:t>
            </a:r>
          </a:p>
          <a:p>
            <a:pPr lvl="0" algn="ctr">
              <a:spcBef>
                <a:spcPct val="0"/>
              </a:spcBef>
              <a:defRPr/>
            </a:pPr>
            <a:r>
              <a:rPr lang="en-US" sz="6000" dirty="0" smtClean="0"/>
              <a:t>W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33400" y="6248400"/>
            <a:ext cx="80772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r">
              <a:spcBef>
                <a:spcPct val="0"/>
              </a:spcBef>
            </a:pP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Recorded by </a:t>
            </a:r>
            <a:r>
              <a:rPr kumimoji="0" lang="en-US" sz="22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Jeet</a:t>
            </a: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at </a:t>
            </a:r>
            <a:r>
              <a:rPr lang="en-US" sz="2400" dirty="0" err="1" smtClean="0">
                <a:latin typeface="Cooper Black" pitchFamily="18" charset="0"/>
                <a:ea typeface="+mj-ea"/>
                <a:cs typeface="+mj-cs"/>
              </a:rPr>
              <a:t>Icandoit.in</a:t>
            </a:r>
            <a:endParaRPr kumimoji="0" lang="en-US" sz="22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~PP209.WAV">
            <a:hlinkClick r:id="" action="ppaction://media"/>
          </p:cNvPr>
          <p:cNvPicPr>
            <a:picLocks noRot="1" noChangeAspect="1"/>
          </p:cNvPicPr>
          <p:nvPr>
            <a:wavAudioFile r:embed="rId1" name="~PP209.WAV"/>
          </p:nvPr>
        </p:nvPicPr>
        <p:blipFill>
          <a:blip r:embed="rId3"/>
          <a:stretch>
            <a:fillRect/>
          </a:stretch>
        </p:blipFill>
        <p:spPr>
          <a:xfrm>
            <a:off x="8702675" y="64166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53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33400" y="1676400"/>
            <a:ext cx="8077200" cy="2514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/>
            <a:r>
              <a:rPr lang="en-US" sz="3200" b="1" dirty="0" smtClean="0"/>
              <a:t> </a:t>
            </a:r>
            <a:endParaRPr lang="en-US" sz="3200" dirty="0" smtClean="0"/>
          </a:p>
          <a:p>
            <a:pPr algn="ctr"/>
            <a:r>
              <a:rPr lang="en-US" sz="3200" b="1" dirty="0" smtClean="0"/>
              <a:t>Wilma the  witch has a wicked wand</a:t>
            </a:r>
            <a:endParaRPr lang="en-US" sz="3200" dirty="0" smtClean="0"/>
          </a:p>
          <a:p>
            <a:pPr algn="ctr"/>
            <a:r>
              <a:rPr lang="en-US" sz="3200" b="1" dirty="0" smtClean="0"/>
              <a:t>Which turned the walrus into a whale.</a:t>
            </a:r>
            <a:endParaRPr lang="en-US" sz="3200" dirty="0" smtClean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33400" y="6248400"/>
            <a:ext cx="80772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r">
              <a:spcBef>
                <a:spcPct val="0"/>
              </a:spcBef>
            </a:pP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Recorded by </a:t>
            </a:r>
            <a:r>
              <a:rPr kumimoji="0" lang="en-US" sz="22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Jeet</a:t>
            </a: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at </a:t>
            </a:r>
            <a:r>
              <a:rPr lang="en-US" sz="2400" dirty="0" err="1" smtClean="0">
                <a:latin typeface="Cooper Black" pitchFamily="18" charset="0"/>
                <a:ea typeface="+mj-ea"/>
                <a:cs typeface="+mj-cs"/>
              </a:rPr>
              <a:t>Icandoit.in</a:t>
            </a:r>
            <a:endParaRPr kumimoji="0" lang="en-US" sz="22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~PP1508.WAV">
            <a:hlinkClick r:id="" action="ppaction://media"/>
          </p:cNvPr>
          <p:cNvPicPr>
            <a:picLocks noRot="1" noChangeAspect="1"/>
          </p:cNvPicPr>
          <p:nvPr>
            <a:wavAudioFile r:embed="rId1" name="~PP1508.WAV"/>
          </p:nvPr>
        </p:nvPicPr>
        <p:blipFill>
          <a:blip r:embed="rId3"/>
          <a:stretch>
            <a:fillRect/>
          </a:stretch>
        </p:blipFill>
        <p:spPr>
          <a:xfrm>
            <a:off x="8702675" y="64166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257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33400" y="1676400"/>
            <a:ext cx="8077200" cy="2514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/>
            <a:r>
              <a:rPr lang="en-US" sz="3200" b="1" dirty="0" smtClean="0"/>
              <a:t>“Watch out, wicked </a:t>
            </a:r>
            <a:r>
              <a:rPr lang="en-US" sz="3200" b="1" dirty="0" err="1" smtClean="0"/>
              <a:t>wilma</a:t>
            </a:r>
            <a:r>
              <a:rPr lang="en-US" sz="3200" b="1" dirty="0" smtClean="0"/>
              <a:t>,” </a:t>
            </a:r>
            <a:endParaRPr lang="en-US" sz="3200" dirty="0" smtClean="0"/>
          </a:p>
          <a:p>
            <a:pPr algn="ctr"/>
            <a:r>
              <a:rPr lang="en-US" sz="3200" b="1" dirty="0" smtClean="0"/>
              <a:t>warned Wayne the wizard,</a:t>
            </a:r>
            <a:endParaRPr lang="en-US" sz="3200" dirty="0" smtClean="0"/>
          </a:p>
          <a:p>
            <a:pPr algn="ctr"/>
            <a:r>
              <a:rPr lang="en-US" sz="3200" b="1" dirty="0" smtClean="0"/>
              <a:t>“Or else I would turn you into a snail.”</a:t>
            </a:r>
            <a:endParaRPr lang="en-US" sz="3200" dirty="0" smtClean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33400" y="6248400"/>
            <a:ext cx="80772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r">
              <a:spcBef>
                <a:spcPct val="0"/>
              </a:spcBef>
            </a:pP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Recorded by </a:t>
            </a:r>
            <a:r>
              <a:rPr kumimoji="0" lang="en-US" sz="22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Jeet</a:t>
            </a: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at </a:t>
            </a:r>
            <a:r>
              <a:rPr lang="en-US" sz="2400" dirty="0" err="1" smtClean="0">
                <a:latin typeface="Cooper Black" pitchFamily="18" charset="0"/>
                <a:ea typeface="+mj-ea"/>
                <a:cs typeface="+mj-cs"/>
              </a:rPr>
              <a:t>Icandoit.in</a:t>
            </a:r>
            <a:endParaRPr kumimoji="0" lang="en-US" sz="22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~PP1396.WAV">
            <a:hlinkClick r:id="" action="ppaction://media"/>
          </p:cNvPr>
          <p:cNvPicPr>
            <a:picLocks noRot="1" noChangeAspect="1"/>
          </p:cNvPicPr>
          <p:nvPr>
            <a:wavAudioFile r:embed="rId1" name="~PP1396.WAV"/>
          </p:nvPr>
        </p:nvPicPr>
        <p:blipFill>
          <a:blip r:embed="rId3"/>
          <a:stretch>
            <a:fillRect/>
          </a:stretch>
        </p:blipFill>
        <p:spPr>
          <a:xfrm>
            <a:off x="8702675" y="64166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325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33400" y="1676400"/>
            <a:ext cx="8077200" cy="2514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/>
            <a:r>
              <a:rPr lang="en-US" sz="3200" b="1" dirty="0" smtClean="0"/>
              <a:t>Thank you!</a:t>
            </a:r>
            <a:endParaRPr lang="en-US" sz="3200" dirty="0" smtClean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33400" y="6248400"/>
            <a:ext cx="80772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r">
              <a:spcBef>
                <a:spcPct val="0"/>
              </a:spcBef>
            </a:pP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Recorded by </a:t>
            </a:r>
            <a:r>
              <a:rPr kumimoji="0" lang="en-US" sz="22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Jeet</a:t>
            </a:r>
            <a:r>
              <a:rPr kumimoji="0" lang="en-US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at </a:t>
            </a:r>
            <a:r>
              <a:rPr lang="en-US" sz="2400" dirty="0" err="1" smtClean="0">
                <a:latin typeface="Cooper Black" pitchFamily="18" charset="0"/>
                <a:ea typeface="+mj-ea"/>
                <a:cs typeface="+mj-cs"/>
              </a:rPr>
              <a:t>Icandoit.in</a:t>
            </a:r>
            <a:endParaRPr kumimoji="0" lang="en-US" sz="22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~PP1487.WAV">
            <a:hlinkClick r:id="" action="ppaction://media"/>
          </p:cNvPr>
          <p:cNvPicPr>
            <a:picLocks noRot="1" noChangeAspect="1"/>
          </p:cNvPicPr>
          <p:nvPr>
            <a:wavAudioFile r:embed="rId1" name="~PP1487.WAV"/>
          </p:nvPr>
        </p:nvPicPr>
        <p:blipFill>
          <a:blip r:embed="rId3"/>
          <a:stretch>
            <a:fillRect/>
          </a:stretch>
        </p:blipFill>
        <p:spPr>
          <a:xfrm>
            <a:off x="8702675" y="64166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41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293</TotalTime>
  <Words>252</Words>
  <Application>Microsoft Office PowerPoint</Application>
  <PresentationFormat>On-screen Show (4:3)</PresentationFormat>
  <Paragraphs>46</Paragraphs>
  <Slides>15</Slides>
  <Notes>0</Notes>
  <HiddenSlides>0</HiddenSlides>
  <MMClips>15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Flow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xyz</dc:creator>
  <cp:lastModifiedBy>Home</cp:lastModifiedBy>
  <cp:revision>17</cp:revision>
  <dcterms:created xsi:type="dcterms:W3CDTF">2011-01-11T09:01:01Z</dcterms:created>
  <dcterms:modified xsi:type="dcterms:W3CDTF">2014-03-06T17:25:20Z</dcterms:modified>
</cp:coreProperties>
</file>