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diagrams/data71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quickStyle28.xml" ContentType="application/vnd.openxmlformats-officedocument.drawingml.diagramStyle+xml"/>
  <Override PartName="/ppt/diagrams/quickStyle75.xml" ContentType="application/vnd.openxmlformats-officedocument.drawingml.diagramStyle+xml"/>
  <Default Extension="xml" ContentType="application/xml"/>
  <Override PartName="/ppt/diagrams/layout39.xml" ContentType="application/vnd.openxmlformats-officedocument.drawingml.diagramLayout+xml"/>
  <Override PartName="/ppt/diagrams/layout86.xml" ContentType="application/vnd.openxmlformats-officedocument.drawingml.diagramLayout+xml"/>
  <Override PartName="/ppt/diagrams/layout17.xml" ContentType="application/vnd.openxmlformats-officedocument.drawingml.diagramLayout+xml"/>
  <Override PartName="/ppt/diagrams/colors49.xml" ContentType="application/vnd.openxmlformats-officedocument.drawingml.diagramColors+xml"/>
  <Override PartName="/ppt/diagrams/quickStyle53.xml" ContentType="application/vnd.openxmlformats-officedocument.drawingml.diagramStyle+xml"/>
  <Override PartName="/ppt/tags/tag16.xml" ContentType="application/vnd.openxmlformats-officedocument.presentationml.tags+xml"/>
  <Override PartName="/ppt/diagrams/layout64.xml" ContentType="application/vnd.openxmlformats-officedocument.drawingml.diagramLayout+xml"/>
  <Override PartName="/ppt/diagrams/quickStyle31.xml" ContentType="application/vnd.openxmlformats-officedocument.drawingml.diagramStyle+xml"/>
  <Override PartName="/ppt/diagrams/data2.xml" ContentType="application/vnd.openxmlformats-officedocument.drawingml.diagramData+xml"/>
  <Override PartName="/ppt/diagrams/colors27.xml" ContentType="application/vnd.openxmlformats-officedocument.drawingml.diagramColors+xml"/>
  <Override PartName="/ppt/diagrams/layout42.xml" ContentType="application/vnd.openxmlformats-officedocument.drawingml.diagramLayout+xml"/>
  <Override PartName="/ppt/diagrams/colors74.xml" ContentType="application/vnd.openxmlformats-officedocument.drawingml.diagramColors+xml"/>
  <Override PartName="/ppt/diagrams/data87.xml" ContentType="application/vnd.openxmlformats-officedocument.drawingml.diagramData+xml"/>
  <Override PartName="/ppt/diagrams/colors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diagrams/colors52.xml" ContentType="application/vnd.openxmlformats-officedocument.drawingml.diagramColors+xml"/>
  <Override PartName="/ppt/diagrams/colors63.xml" ContentType="application/vnd.openxmlformats-officedocument.drawingml.diagramColors+xml"/>
  <Override PartName="/ppt/diagrams/data65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layout20.xml" ContentType="application/vnd.openxmlformats-officedocument.drawingml.diagramLayout+xml"/>
  <Override PartName="/ppt/diagrams/colors41.xml" ContentType="application/vnd.openxmlformats-officedocument.drawingml.diagramColors+xml"/>
  <Override PartName="/ppt/diagrams/data54.xml" ContentType="application/vnd.openxmlformats-officedocument.drawingml.diagramData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tags/tag5.xml" ContentType="application/vnd.openxmlformats-officedocument.presentationml.tags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diagrams/data43.xml" ContentType="application/vnd.openxmlformats-officedocument.drawingml.diagramData+xml"/>
  <Override PartName="/ppt/diagrams/quickStyle58.xml" ContentType="application/vnd.openxmlformats-officedocument.drawingml.diagramStyle+xml"/>
  <Override PartName="/ppt/diagrams/quickStyle69.xml" ContentType="application/vnd.openxmlformats-officedocument.drawingml.diagramStyle+xml"/>
  <Override PartName="/ppt/diagrams/data21.xml" ContentType="application/vnd.openxmlformats-officedocument.drawingml.diagramData+xml"/>
  <Override PartName="/ppt/diagrams/quickStyle47.xml" ContentType="application/vnd.openxmlformats-officedocument.drawingml.diagramStyle+xml"/>
  <Override PartName="/ppt/diagrams/layout69.xml" ContentType="application/vnd.openxmlformats-officedocument.drawingml.diagram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36.xml" ContentType="application/vnd.openxmlformats-officedocument.drawingml.diagramStyle+xml"/>
  <Override PartName="/ppt/diagrams/layout58.xml" ContentType="application/vnd.openxmlformats-officedocument.drawingml.diagramLayout+xml"/>
  <Override PartName="/ppt/diagrams/colors79.xml" ContentType="application/vnd.openxmlformats-officedocument.drawingml.diagramColors+xml"/>
  <Override PartName="/ppt/diagrams/quickStyle83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quickStyle25.xml" ContentType="application/vnd.openxmlformats-officedocument.drawingml.diagramStyle+xml"/>
  <Override PartName="/ppt/diagrams/layout36.xml" ContentType="application/vnd.openxmlformats-officedocument.drawingml.diagramLayout+xml"/>
  <Override PartName="/ppt/diagrams/layout47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8.xml" ContentType="application/vnd.openxmlformats-officedocument.drawingml.diagramColors+xml"/>
  <Override PartName="/ppt/diagrams/quickStyle72.xml" ContentType="application/vnd.openxmlformats-officedocument.drawingml.diagramStyle+xml"/>
  <Override PartName="/ppt/diagrams/layout83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5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7.xml" ContentType="application/vnd.openxmlformats-officedocument.drawingml.diagramColors+xml"/>
  <Override PartName="/ppt/diagrams/layout72.xml" ContentType="application/vnd.openxmlformats-officedocument.drawingml.diagramLayout+xml"/>
  <Override PartName="/ppt/diagrams/quickStyle8.xml" ContentType="application/vnd.openxmlformats-officedocument.drawingml.diagramStyle+xml"/>
  <Override PartName="/ppt/diagrams/layout14.xml" ContentType="application/vnd.openxmlformats-officedocument.drawingml.diagramLayout+xml"/>
  <Override PartName="/ppt/diagrams/colors35.xml" ContentType="application/vnd.openxmlformats-officedocument.drawingml.diagramColors+xml"/>
  <Override PartName="/ppt/tags/tag13.xml" ContentType="application/vnd.openxmlformats-officedocument.presentationml.tags+xml"/>
  <Override PartName="/ppt/diagrams/colors46.xml" ContentType="application/vnd.openxmlformats-officedocument.drawingml.diagramColors+xml"/>
  <Override PartName="/ppt/diagrams/data48.xml" ContentType="application/vnd.openxmlformats-officedocument.drawingml.diagramData+xml"/>
  <Override PartName="/ppt/diagrams/data59.xml" ContentType="application/vnd.openxmlformats-officedocument.drawingml.diagramData+xml"/>
  <Override PartName="/ppt/diagrams/layout61.xml" ContentType="application/vnd.openxmlformats-officedocument.drawingml.diagramLayout+xml"/>
  <Override PartName="/ppt/diagrams/colors82.xml" ContentType="application/vnd.openxmlformats-officedocument.drawingml.diagramColors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ppt/diagrams/layout50.xml" ContentType="application/vnd.openxmlformats-officedocument.drawingml.diagramLayout+xml"/>
  <Override PartName="/ppt/diagrams/colors71.xml" ContentType="application/vnd.openxmlformats-officedocument.drawingml.diagramColors+xml"/>
  <Override PartName="/ppt/diagrams/data84.xml" ContentType="application/vnd.openxmlformats-officedocument.drawingml.diagramData+xml"/>
  <Override PartName="/ppt/diagrams/colors1.xml" ContentType="application/vnd.openxmlformats-officedocument.drawingml.diagramColors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diagrams/colors60.xml" ContentType="application/vnd.openxmlformats-officedocument.drawingml.diagramColors+xml"/>
  <Override PartName="/ppt/diagrams/data73.xml" ContentType="application/vnd.openxmlformats-officedocument.drawingml.diagramData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data51.xml" ContentType="application/vnd.openxmlformats-officedocument.drawingml.diagramData+xml"/>
  <Override PartName="/ppt/diagrams/data62.xml" ContentType="application/vnd.openxmlformats-officedocument.drawingml.diagramData+xml"/>
  <Override PartName="/ppt/diagrams/quickStyle77.xml" ContentType="application/vnd.openxmlformats-officedocument.drawingml.diagramStyle+xml"/>
  <Override PartName="/ppt/diagrams/quickStyle88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diagrams/quickStyle19.xml" ContentType="application/vnd.openxmlformats-officedocument.drawingml.diagramStyle+xml"/>
  <Override PartName="/ppt/diagrams/data40.xml" ContentType="application/vnd.openxmlformats-officedocument.drawingml.diagramData+xml"/>
  <Override PartName="/ppt/diagrams/quickStyle66.xml" ContentType="application/vnd.openxmlformats-officedocument.drawingml.diagramStyle+xml"/>
  <Override PartName="/ppt/diagrams/layout88.xml" ContentType="application/vnd.openxmlformats-officedocument.drawingml.diagramLayout+xml"/>
  <Override PartName="/ppt/diagrams/quickStyle55.xml" ContentType="application/vnd.openxmlformats-officedocument.drawingml.diagramStyle+xml"/>
  <Override PartName="/ppt/diagrams/layout77.xml" ContentType="application/vnd.openxmlformats-officedocument.drawingml.diagramLayout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quickStyle44.xml" ContentType="application/vnd.openxmlformats-officedocument.drawingml.diagramStyle+xml"/>
  <Override PartName="/ppt/diagrams/layout55.xml" ContentType="application/vnd.openxmlformats-officedocument.drawingml.diagramLayout+xml"/>
  <Override PartName="/ppt/tags/tag18.xml" ContentType="application/vnd.openxmlformats-officedocument.presentationml.tags+xml"/>
  <Override PartName="/ppt/diagrams/layout66.xml" ContentType="application/vnd.openxmlformats-officedocument.drawingml.diagramLayout+xml"/>
  <Override PartName="/ppt/diagrams/quickStyle80.xml" ContentType="application/vnd.openxmlformats-officedocument.drawingml.diagramStyle+xml"/>
  <Override PartName="/ppt/diagrams/colors87.xml" ContentType="application/vnd.openxmlformats-officedocument.drawingml.diagramCol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quickStyle22.xml" ContentType="application/vnd.openxmlformats-officedocument.drawingml.diagramStyle+xml"/>
  <Override PartName="/ppt/diagrams/colors29.xml" ContentType="application/vnd.openxmlformats-officedocument.drawingml.diagramColors+xml"/>
  <Override PartName="/ppt/diagrams/layout44.xml" ContentType="application/vnd.openxmlformats-officedocument.drawingml.diagramLayout+xml"/>
  <Override PartName="/ppt/diagrams/colors76.xml" ContentType="application/vnd.openxmlformats-officedocument.drawingml.diagramColors+xml"/>
  <Override PartName="/ppt/diagrams/data78.xml" ContentType="application/vnd.openxmlformats-officedocument.drawingml.diagramData+xml"/>
  <Override PartName="/ppt/diagrams/colors6.xml" ContentType="application/vnd.openxmlformats-officedocument.drawingml.diagramColors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layout33.xml" ContentType="application/vnd.openxmlformats-officedocument.drawingml.diagramLayout+xml"/>
  <Override PartName="/ppt/diagrams/colors54.xml" ContentType="application/vnd.openxmlformats-officedocument.drawingml.diagramColors+xml"/>
  <Override PartName="/ppt/diagrams/colors65.xml" ContentType="application/vnd.openxmlformats-officedocument.drawingml.diagramColors+xml"/>
  <Override PartName="/ppt/diagrams/data67.xml" ContentType="application/vnd.openxmlformats-officedocument.drawingml.diagramData+xml"/>
  <Override PartName="/ppt/diagrams/layout80.xml" ContentType="application/vnd.openxmlformats-officedocument.drawingml.diagram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layout22.xml" ContentType="application/vnd.openxmlformats-officedocument.drawingml.diagramLayout+xml"/>
  <Override PartName="/ppt/tags/tag10.xml" ContentType="application/vnd.openxmlformats-officedocument.presentationml.tags+xml"/>
  <Override PartName="/ppt/diagrams/colors43.xml" ContentType="application/vnd.openxmlformats-officedocument.drawingml.diagramColors+xml"/>
  <Override PartName="/ppt/diagrams/data56.xml" ContentType="application/vnd.openxmlformats-officedocument.drawingml.diagramData+xml"/>
  <Override PartName="/ppt/tags/tag21.xml" ContentType="application/vnd.openxmlformats-officedocument.presentationml.tags+xml"/>
  <Override PartName="/ppt/diagrams/quickStyle5.xml" ContentType="application/vnd.openxmlformats-officedocument.drawingml.diagramStyle+xml"/>
  <Override PartName="/ppt/tags/tag7.xml" ContentType="application/vnd.openxmlformats-officedocument.presentationml.tags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diagrams/data45.xml" ContentType="application/vnd.openxmlformats-officedocument.drawingml.diagramData+xml"/>
  <Override PartName="/ppt/diagrams/data81.xml" ContentType="application/vnd.openxmlformats-officedocument.drawingml.diagramData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diagrams/quickStyle49.xml" ContentType="application/vnd.openxmlformats-officedocument.drawingml.diagramStyle+xml"/>
  <Override PartName="/ppt/diagrams/data70.xml" ContentType="application/vnd.openxmlformats-officedocument.drawingml.diagramData+xml"/>
  <Override PartName="/ppt/slides/slide24.xml" ContentType="application/vnd.openxmlformats-officedocument.presentationml.slid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quickStyle38.xml" ContentType="application/vnd.openxmlformats-officedocument.drawingml.diagramStyle+xml"/>
  <Override PartName="/ppt/diagrams/quickStyle85.xml" ContentType="application/vnd.openxmlformats-officedocument.drawingml.diagramStyl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27.xml" ContentType="application/vnd.openxmlformats-officedocument.drawingml.diagramStyle+xml"/>
  <Override PartName="/ppt/diagrams/layout38.xml" ContentType="application/vnd.openxmlformats-officedocument.drawingml.diagramLayout+xml"/>
  <Override PartName="/ppt/diagrams/layout49.xml" ContentType="application/vnd.openxmlformats-officedocument.drawingml.diagramLayout+xml"/>
  <Override PartName="/ppt/diagrams/quickStyle74.xml" ContentType="application/vnd.openxmlformats-officedocument.drawingml.diagramStyle+xml"/>
  <Override PartName="/ppt/diagrams/layout85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9.xml" ContentType="application/vnd.openxmlformats-officedocument.drawingml.diagramColors+xml"/>
  <Override PartName="/ppt/diagrams/quickStyle63.xml" ContentType="application/vnd.openxmlformats-officedocument.drawingml.diagramStyle+xml"/>
  <Override PartName="/ppt/diagrams/layout74.xml" ContentType="application/vnd.openxmlformats-officedocument.drawingml.diagramLayout+xml"/>
  <Override PartName="/ppt/diagrams/layout16.xml" ContentType="application/vnd.openxmlformats-officedocument.drawingml.diagramLayout+xml"/>
  <Override PartName="/ppt/diagrams/colors37.xml" ContentType="application/vnd.openxmlformats-officedocument.drawingml.diagramColors+xml"/>
  <Override PartName="/ppt/diagrams/quickStyle41.xml" ContentType="application/vnd.openxmlformats-officedocument.drawingml.diagramStyle+xml"/>
  <Override PartName="/ppt/diagrams/colors48.xml" ContentType="application/vnd.openxmlformats-officedocument.drawingml.diagramColors+xml"/>
  <Override PartName="/ppt/tags/tag15.xml" ContentType="application/vnd.openxmlformats-officedocument.presentationml.tags+xml"/>
  <Override PartName="/ppt/diagrams/layout63.xml" ContentType="application/vnd.openxmlformats-officedocument.drawingml.diagramLayout+xml"/>
  <Override PartName="/ppt/diagrams/colors84.xml" ContentType="application/vnd.openxmlformats-officedocument.drawingml.diagramColors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ata39.xml" ContentType="application/vnd.openxmlformats-officedocument.drawingml.diagramData+xml"/>
  <Override PartName="/ppt/diagrams/layout41.xml" ContentType="application/vnd.openxmlformats-officedocument.drawingml.diagramLayout+xml"/>
  <Override PartName="/ppt/diagrams/layout52.xml" ContentType="application/vnd.openxmlformats-officedocument.drawingml.diagramLayout+xml"/>
  <Override PartName="/ppt/diagrams/colors73.xml" ContentType="application/vnd.openxmlformats-officedocument.drawingml.diagramColors+xml"/>
  <Override PartName="/ppt/diagrams/data86.xml" ContentType="application/vnd.openxmlformats-officedocument.drawingml.diagramData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62.xml" ContentType="application/vnd.openxmlformats-officedocument.drawingml.diagramColors+xml"/>
  <Override PartName="/ppt/diagrams/data75.xml" ContentType="application/vnd.openxmlformats-officedocument.drawingml.diagramData+xml"/>
  <Override PartName="/ppt/diagrams/data17.xml" ContentType="application/vnd.openxmlformats-officedocument.drawingml.diagramData+xml"/>
  <Override PartName="/ppt/diagrams/colors51.xml" ContentType="application/vnd.openxmlformats-officedocument.drawingml.diagramColors+xml"/>
  <Override PartName="/ppt/diagrams/data53.xml" ContentType="application/vnd.openxmlformats-officedocument.drawingml.diagramData+xml"/>
  <Override PartName="/ppt/diagrams/data64.xml" ContentType="application/vnd.openxmlformats-officedocument.drawingml.diagramData+xml"/>
  <Override PartName="/ppt/diagrams/quickStyle79.xml" ContentType="application/vnd.openxmlformats-officedocument.drawingml.diagramStyl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tags/tag4.xml" ContentType="application/vnd.openxmlformats-officedocument.presentationml.tags+xml"/>
  <Override PartName="/ppt/diagrams/colors40.xml" ContentType="application/vnd.openxmlformats-officedocument.drawingml.diagramColors+xml"/>
  <Override PartName="/ppt/diagrams/data42.xml" ContentType="application/vnd.openxmlformats-officedocument.drawingml.diagramData+xml"/>
  <Override PartName="/ppt/diagrams/quickStyle68.xml" ContentType="application/vnd.openxmlformats-officedocument.drawingml.diagramStyle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diagrams/quickStyle57.xml" ContentType="application/vnd.openxmlformats-officedocument.drawingml.diagramStyle+xml"/>
  <Override PartName="/ppt/diagrams/layout79.xml" ContentType="application/vnd.openxmlformats-officedocument.drawingml.diagramLayout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  <Override PartName="/ppt/diagrams/quickStyle46.xml" ContentType="application/vnd.openxmlformats-officedocument.drawingml.diagramStyle+xml"/>
  <Override PartName="/ppt/diagrams/layout57.xml" ContentType="application/vnd.openxmlformats-officedocument.drawingml.diagramLayout+xml"/>
  <Override PartName="/ppt/diagrams/layout68.xml" ContentType="application/vnd.openxmlformats-officedocument.drawingml.diagramLayout+xml"/>
  <Override PartName="/ppt/diagrams/quickStyle82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layout46.xml" ContentType="application/vnd.openxmlformats-officedocument.drawingml.diagramLayout+xml"/>
  <Override PartName="/ppt/diagrams/quickStyle71.xml" ContentType="application/vnd.openxmlformats-officedocument.drawingml.diagramStyle+xml"/>
  <Override PartName="/ppt/diagrams/colors78.xml" ContentType="application/vnd.openxmlformats-officedocument.drawingml.diagramColors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35.xml" ContentType="application/vnd.openxmlformats-officedocument.drawingml.diagramLayout+xml"/>
  <Override PartName="/ppt/diagrams/colors56.xml" ContentType="application/vnd.openxmlformats-officedocument.drawingml.diagramColors+xml"/>
  <Override PartName="/ppt/diagrams/quickStyle60.xml" ContentType="application/vnd.openxmlformats-officedocument.drawingml.diagramStyle+xml"/>
  <Override PartName="/ppt/diagrams/colors67.xml" ContentType="application/vnd.openxmlformats-officedocument.drawingml.diagramColors+xml"/>
  <Override PartName="/ppt/diagrams/data69.xml" ContentType="application/vnd.openxmlformats-officedocument.drawingml.diagramData+xml"/>
  <Override PartName="/ppt/diagrams/layout82.xml" ContentType="application/vnd.openxmlformats-officedocument.drawingml.diagramLayout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tags/tag12.xml" ContentType="application/vnd.openxmlformats-officedocument.presentationml.tags+xml"/>
  <Override PartName="/ppt/diagrams/colors45.xml" ContentType="application/vnd.openxmlformats-officedocument.drawingml.diagramColors+xml"/>
  <Override PartName="/ppt/diagrams/data58.xml" ContentType="application/vnd.openxmlformats-officedocument.drawingml.diagramData+xml"/>
  <Override PartName="/ppt/diagrams/layout60.xml" ContentType="application/vnd.openxmlformats-officedocument.drawingml.diagramLayout+xml"/>
  <Override PartName="/ppt/diagrams/layout71.xml" ContentType="application/vnd.openxmlformats-officedocument.drawingml.diagramLayout+xml"/>
  <Override PartName="/ppt/tags/tag23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tags/tag9.xml" ContentType="application/vnd.openxmlformats-officedocument.presentationml.tags+xml"/>
  <Override PartName="/ppt/diagrams/colors34.xml" ContentType="application/vnd.openxmlformats-officedocument.drawingml.diagramColors+xml"/>
  <Override PartName="/ppt/diagrams/data47.xml" ContentType="application/vnd.openxmlformats-officedocument.drawingml.diagramData+xml"/>
  <Override PartName="/ppt/diagrams/colors81.xml" ContentType="application/vnd.openxmlformats-officedocument.drawingml.diagramColors+xml"/>
  <Override PartName="/ppt/diagrams/colors12.xml" ContentType="application/vnd.openxmlformats-officedocument.drawingml.diagramColors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diagrams/colors70.xml" ContentType="application/vnd.openxmlformats-officedocument.drawingml.diagramColors+xml"/>
  <Override PartName="/ppt/diagrams/data72.xml" ContentType="application/vnd.openxmlformats-officedocument.drawingml.diagramData+xml"/>
  <Override PartName="/ppt/diagrams/data83.xml" ContentType="application/vnd.openxmlformats-officedocument.drawingml.diagramData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diagrams/data61.xml" ContentType="application/vnd.openxmlformats-officedocument.drawingml.diagramData+xml"/>
  <Override PartName="/ppt/diagrams/quickStyle87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29.xml" ContentType="application/vnd.openxmlformats-officedocument.drawingml.diagramStyle+xml"/>
  <Override PartName="/ppt/diagrams/data50.xml" ContentType="application/vnd.openxmlformats-officedocument.drawingml.diagramData+xml"/>
  <Override PartName="/ppt/diagrams/quickStyle76.xml" ContentType="application/vnd.openxmlformats-officedocument.drawingml.diagramStyle+xml"/>
  <Override PartName="/ppt/diagrams/layout87.xml" ContentType="application/vnd.openxmlformats-officedocument.drawingml.diagramLayout+xml"/>
  <Override PartName="/ppt/tags/tag1.xml" ContentType="application/vnd.openxmlformats-officedocument.presentationml.tags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ppt/diagrams/quickStyle54.xml" ContentType="application/vnd.openxmlformats-officedocument.drawingml.diagramStyle+xml"/>
  <Override PartName="/ppt/diagrams/quickStyle65.xml" ContentType="application/vnd.openxmlformats-officedocument.drawingml.diagramStyle+xml"/>
  <Override PartName="/ppt/diagrams/layout76.xml" ContentType="application/vnd.openxmlformats-officedocument.drawingml.diagramLayout+xml"/>
  <Override PartName="/ppt/diagrams/layout18.xml" ContentType="application/vnd.openxmlformats-officedocument.drawingml.diagramLayout+xml"/>
  <Override PartName="/ppt/diagrams/quickStyle43.xml" ContentType="application/vnd.openxmlformats-officedocument.drawingml.diagramStyle+xml"/>
  <Override PartName="/ppt/tags/tag17.xml" ContentType="application/vnd.openxmlformats-officedocument.presentationml.tags+xml"/>
  <Override PartName="/ppt/diagrams/layout65.xml" ContentType="application/vnd.openxmlformats-officedocument.drawingml.diagramLayout+xml"/>
  <Override PartName="/ppt/diagrams/layout2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colors39.xml" ContentType="application/vnd.openxmlformats-officedocument.drawingml.diagramColors+xml"/>
  <Override PartName="/ppt/diagrams/layout54.xml" ContentType="application/vnd.openxmlformats-officedocument.drawingml.diagramLayout+xml"/>
  <Override PartName="/ppt/diagrams/colors75.xml" ContentType="application/vnd.openxmlformats-officedocument.drawingml.diagramColors+xml"/>
  <Override PartName="/ppt/diagrams/colors86.xml" ContentType="application/vnd.openxmlformats-officedocument.drawingml.diagramColors+xml"/>
  <Override PartName="/ppt/diagrams/data88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32.xml" ContentType="application/vnd.openxmlformats-officedocument.drawingml.diagramLayout+xml"/>
  <Override PartName="/ppt/diagrams/layout43.xml" ContentType="application/vnd.openxmlformats-officedocument.drawingml.diagramLayout+xml"/>
  <Override PartName="/ppt/diagrams/colors64.xml" ContentType="application/vnd.openxmlformats-officedocument.drawingml.diagramColors+xml"/>
  <Override PartName="/ppt/diagrams/data77.xml" ContentType="application/vnd.openxmlformats-officedocument.drawingml.diagramData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53.xml" ContentType="application/vnd.openxmlformats-officedocument.drawingml.diagramColors+xml"/>
  <Override PartName="/ppt/diagrams/data55.xml" ContentType="application/vnd.openxmlformats-officedocument.drawingml.diagramData+xml"/>
  <Override PartName="/ppt/diagrams/data66.xml" ContentType="application/vnd.openxmlformats-officedocument.drawingml.diagramData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tags/tag6.xml" ContentType="application/vnd.openxmlformats-officedocument.presentationml.tags+xml"/>
  <Override PartName="/ppt/diagrams/colors31.xml" ContentType="application/vnd.openxmlformats-officedocument.drawingml.diagramColors+xml"/>
  <Override PartName="/ppt/diagrams/colors42.xml" ContentType="application/vnd.openxmlformats-officedocument.drawingml.diagramColors+xml"/>
  <Override PartName="/ppt/diagrams/data44.xml" ContentType="application/vnd.openxmlformats-officedocument.drawingml.diagramData+xml"/>
  <Override PartName="/ppt/slideMasters/slideMaster1.xml" ContentType="application/vnd.openxmlformats-officedocument.presentationml.slideMaster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diagrams/quickStyle59.xml" ContentType="application/vnd.openxmlformats-officedocument.drawingml.diagramStyle+xml"/>
  <Override PartName="/ppt/diagrams/data80.xml" ContentType="application/vnd.openxmlformats-officedocument.drawingml.diagramData+xml"/>
  <Override PartName="/ppt/diagrams/data11.xml" ContentType="application/vnd.openxmlformats-officedocument.drawingml.diagramData+xml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quickStyle48.xml" ContentType="application/vnd.openxmlformats-officedocument.drawingml.diagramStyle+xml"/>
  <Override PartName="/ppt/diagrams/layout59.xml" ContentType="application/vnd.openxmlformats-officedocument.drawingml.diagramLayout+xml"/>
  <Override PartName="/ppt/diagrams/quickStyle84.xml" ContentType="application/vnd.openxmlformats-officedocument.drawingml.diagramStyl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layout48.xml" ContentType="application/vnd.openxmlformats-officedocument.drawingml.diagramLayout+xml"/>
  <Override PartName="/ppt/diagrams/quickStyle73.xml" ContentType="application/vnd.openxmlformats-officedocument.drawingml.diagramStyl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7.xml" ContentType="application/vnd.openxmlformats-officedocument.drawingml.diagramLayout+xml"/>
  <Override PartName="/ppt/diagrams/colors58.xml" ContentType="application/vnd.openxmlformats-officedocument.drawingml.diagramColors+xml"/>
  <Override PartName="/ppt/diagrams/quickStyle62.xml" ContentType="application/vnd.openxmlformats-officedocument.drawingml.diagramStyle+xml"/>
  <Override PartName="/ppt/diagrams/colors69.xml" ContentType="application/vnd.openxmlformats-officedocument.drawingml.diagramColors+xml"/>
  <Override PartName="/ppt/diagrams/layout84.xml" ContentType="application/vnd.openxmlformats-officedocument.drawingml.diagramLayout+xml"/>
  <Override PartName="/ppt/diagrams/layout15.xml" ContentType="application/vnd.openxmlformats-officedocument.drawingml.diagramLayout+xml"/>
  <Override PartName="/ppt/diagrams/layout26.xml" ContentType="application/vnd.openxmlformats-officedocument.drawingml.diagramLayout+xml"/>
  <Override PartName="/ppt/diagrams/colors47.xml" ContentType="application/vnd.openxmlformats-officedocument.drawingml.diagramColors+xml"/>
  <Override PartName="/ppt/tags/tag14.xml" ContentType="application/vnd.openxmlformats-officedocument.presentationml.tags+xml"/>
  <Override PartName="/ppt/diagrams/quickStyle51.xml" ContentType="application/vnd.openxmlformats-officedocument.drawingml.diagramStyle+xml"/>
  <Override PartName="/ppt/diagrams/layout62.xml" ContentType="application/vnd.openxmlformats-officedocument.drawingml.diagramLayout+xml"/>
  <Override PartName="/ppt/diagrams/layout73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36.xml" ContentType="application/vnd.openxmlformats-officedocument.drawingml.diagramColors+xml"/>
  <Override PartName="/ppt/diagrams/quickStyle40.xml" ContentType="application/vnd.openxmlformats-officedocument.drawingml.diagramStyle+xml"/>
  <Override PartName="/ppt/diagrams/data49.xml" ContentType="application/vnd.openxmlformats-officedocument.drawingml.diagramData+xml"/>
  <Override PartName="/ppt/diagrams/layout51.xml" ContentType="application/vnd.openxmlformats-officedocument.drawingml.diagramLayout+xml"/>
  <Override PartName="/ppt/diagrams/colors83.xml" ContentType="application/vnd.openxmlformats-officedocument.drawingml.diagramColors+xml"/>
  <Override PartName="/ppt/diagrams/colors14.xml" ContentType="application/vnd.openxmlformats-officedocument.drawingml.diagramColors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diagrams/layout40.xml" ContentType="application/vnd.openxmlformats-officedocument.drawingml.diagramLayout+xml"/>
  <Override PartName="/ppt/diagrams/colors61.xml" ContentType="application/vnd.openxmlformats-officedocument.drawingml.diagramColors+xml"/>
  <Override PartName="/ppt/diagrams/colors72.xml" ContentType="application/vnd.openxmlformats-officedocument.drawingml.diagramColors+xml"/>
  <Override PartName="/ppt/diagrams/data74.xml" ContentType="application/vnd.openxmlformats-officedocument.drawingml.diagramData+xml"/>
  <Override PartName="/ppt/diagrams/data85.xml" ContentType="application/vnd.openxmlformats-officedocument.drawingml.diagramData+xml"/>
  <Override PartName="/ppt/diagrams/colors2.xml" ContentType="application/vnd.openxmlformats-officedocument.drawingml.diagramColors+xml"/>
  <Override PartName="/ppt/diagrams/data16.xml" ContentType="application/vnd.openxmlformats-officedocument.drawingml.diagramData+xml"/>
  <Override PartName="/ppt/diagrams/colors50.xml" ContentType="application/vnd.openxmlformats-officedocument.drawingml.diagramColors+xml"/>
  <Override PartName="/ppt/diagrams/data63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ata52.xml" ContentType="application/vnd.openxmlformats-officedocument.drawingml.diagramData+xml"/>
  <Override PartName="/ppt/diagrams/quickStyle78.xml" ContentType="application/vnd.openxmlformats-officedocument.drawingml.diagramStyle+xml"/>
  <Default Extension="jpeg" ContentType="image/jpeg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diagrams/data30.xml" ContentType="application/vnd.openxmlformats-officedocument.drawingml.diagramData+xml"/>
  <Override PartName="/ppt/diagrams/data41.xml" ContentType="application/vnd.openxmlformats-officedocument.drawingml.diagramData+xml"/>
  <Override PartName="/ppt/diagrams/quickStyle56.xml" ContentType="application/vnd.openxmlformats-officedocument.drawingml.diagramStyle+xml"/>
  <Override PartName="/ppt/diagrams/quickStyle67.xml" ContentType="application/vnd.openxmlformats-officedocument.drawingml.diagramStyle+xml"/>
  <Override PartName="/ppt/diagrams/layout78.xml" ContentType="application/vnd.openxmlformats-officedocument.drawingml.diagramLayout+xml"/>
  <Override PartName="/ppt/diagrams/quickStyle45.xml" ContentType="application/vnd.openxmlformats-officedocument.drawingml.diagramStyle+xml"/>
  <Override PartName="/ppt/diagrams/layout67.xml" ContentType="application/vnd.openxmlformats-officedocument.drawingml.diagramLayout+xml"/>
  <Override PartName="/ppt/tags/tag19.xml" ContentType="application/vnd.openxmlformats-officedocument.presentationml.tags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quickStyle34.xml" ContentType="application/vnd.openxmlformats-officedocument.drawingml.diagramStyle+xml"/>
  <Override PartName="/ppt/diagrams/layout56.xml" ContentType="application/vnd.openxmlformats-officedocument.drawingml.diagramLayout+xml"/>
  <Override PartName="/ppt/diagrams/colors77.xml" ContentType="application/vnd.openxmlformats-officedocument.drawingml.diagramColors+xml"/>
  <Override PartName="/ppt/diagrams/quickStyle81.xml" ContentType="application/vnd.openxmlformats-officedocument.drawingml.diagramStyle+xml"/>
  <Override PartName="/ppt/diagrams/colors88.xml" ContentType="application/vnd.openxmlformats-officedocument.drawingml.diagramColors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34.xml" ContentType="application/vnd.openxmlformats-officedocument.drawingml.diagramLayout+xml"/>
  <Override PartName="/ppt/diagrams/layout45.xml" ContentType="application/vnd.openxmlformats-officedocument.drawingml.diagramLayout+xml"/>
  <Override PartName="/ppt/diagrams/colors66.xml" ContentType="application/vnd.openxmlformats-officedocument.drawingml.diagramColors+xml"/>
  <Override PartName="/ppt/diagrams/quickStyle70.xml" ContentType="application/vnd.openxmlformats-officedocument.drawingml.diagramStyle+xml"/>
  <Override PartName="/ppt/diagrams/data79.xml" ContentType="application/vnd.openxmlformats-officedocument.drawingml.diagramData+xml"/>
  <Override PartName="/ppt/diagrams/layout81.xml" ContentType="application/vnd.openxmlformats-officedocument.drawingml.diagramLayout+xml"/>
  <Override PartName="/ppt/diagrams/layout23.xml" ContentType="application/vnd.openxmlformats-officedocument.drawingml.diagramLayout+xml"/>
  <Override PartName="/ppt/diagrams/colors55.xml" ContentType="application/vnd.openxmlformats-officedocument.drawingml.diagramColors+xml"/>
  <Override PartName="/ppt/diagrams/data57.xml" ContentType="application/vnd.openxmlformats-officedocument.drawingml.diagramData+xml"/>
  <Override PartName="/ppt/diagrams/data68.xml" ContentType="application/vnd.openxmlformats-officedocument.drawingml.diagramData+xml"/>
  <Override PartName="/ppt/diagrams/layout70.xml" ContentType="application/vnd.openxmlformats-officedocument.drawingml.diagramLayout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33.xml" ContentType="application/vnd.openxmlformats-officedocument.drawingml.diagramColors+xml"/>
  <Override PartName="/ppt/tags/tag11.xml" ContentType="application/vnd.openxmlformats-officedocument.presentationml.tags+xml"/>
  <Override PartName="/ppt/diagrams/colors44.xml" ContentType="application/vnd.openxmlformats-officedocument.drawingml.diagramColors+xml"/>
  <Override PartName="/ppt/diagrams/data46.xml" ContentType="application/vnd.openxmlformats-officedocument.drawingml.diagramData+xml"/>
  <Override PartName="/ppt/diagrams/colors80.xml" ContentType="application/vnd.openxmlformats-officedocument.drawingml.diagramColors+xml"/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diagrams/data82.xml" ContentType="application/vnd.openxmlformats-officedocument.drawingml.diagramData+xml"/>
  <Override PartName="/ppt/diagrams/quickStyle39.xml" ContentType="application/vnd.openxmlformats-officedocument.drawingml.diagramStyle+xml"/>
  <Override PartName="/ppt/diagrams/quickStyle86.xml" ContentType="application/vnd.openxmlformats-officedocument.drawingml.diagramStyle+xml"/>
  <Override PartName="/ppt/diagrams/data13.xml" ContentType="application/vnd.openxmlformats-officedocument.drawingml.diagramData+xml"/>
  <Override PartName="/ppt/diagrams/data60.xml" ContentType="application/vnd.openxmlformats-officedocument.drawingml.diagramData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quickStyle64.xml" ContentType="application/vnd.openxmlformats-officedocument.drawingml.diagramStyle+xml"/>
  <Override PartName="/ppt/tableStyles.xml" ContentType="application/vnd.openxmlformats-officedocument.presentationml.tableStyles+xml"/>
  <Override PartName="/ppt/diagrams/layout28.xml" ContentType="application/vnd.openxmlformats-officedocument.drawingml.diagramLayout+xml"/>
  <Override PartName="/ppt/diagrams/layout75.xml" ContentType="application/vnd.openxmlformats-officedocument.drawingml.diagramLayout+xml"/>
  <Override PartName="/ppt/diagrams/colors38.xml" ContentType="application/vnd.openxmlformats-officedocument.drawingml.diagramColors+xml"/>
  <Override PartName="/ppt/diagrams/quickStyle42.xml" ContentType="application/vnd.openxmlformats-officedocument.drawingml.diagramStyle+xml"/>
  <Override PartName="/ppt/diagrams/layout53.xml" ContentType="application/vnd.openxmlformats-officedocument.drawingml.diagramLayout+xml"/>
  <Override PartName="/ppt/diagrams/colors85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20.xml" ContentType="application/vnd.openxmlformats-officedocument.drawingml.diagramStyle+xml"/>
  <Override PartName="/ppt/diagrams/data29.xml" ContentType="application/vnd.openxmlformats-officedocument.drawingml.diagramData+xml"/>
  <Override PartName="/ppt/diagrams/data7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sldIdLst>
    <p:sldId id="480" r:id="rId2"/>
    <p:sldId id="481" r:id="rId3"/>
    <p:sldId id="482" r:id="rId4"/>
    <p:sldId id="384" r:id="rId5"/>
    <p:sldId id="459" r:id="rId6"/>
    <p:sldId id="478" r:id="rId7"/>
    <p:sldId id="460" r:id="rId8"/>
    <p:sldId id="467" r:id="rId9"/>
    <p:sldId id="468" r:id="rId10"/>
    <p:sldId id="461" r:id="rId11"/>
    <p:sldId id="469" r:id="rId12"/>
    <p:sldId id="470" r:id="rId13"/>
    <p:sldId id="462" r:id="rId14"/>
    <p:sldId id="471" r:id="rId15"/>
    <p:sldId id="472" r:id="rId16"/>
    <p:sldId id="463" r:id="rId17"/>
    <p:sldId id="464" r:id="rId18"/>
    <p:sldId id="473" r:id="rId19"/>
    <p:sldId id="479" r:id="rId20"/>
    <p:sldId id="465" r:id="rId21"/>
    <p:sldId id="474" r:id="rId22"/>
    <p:sldId id="475" r:id="rId23"/>
    <p:sldId id="476" r:id="rId24"/>
    <p:sldId id="466" r:id="rId25"/>
    <p:sldId id="477" r:id="rId26"/>
    <p:sldId id="48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7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dirty="0" smtClean="0"/>
            <a:t>She __ my cousin.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95A7A2B6-3F48-4EBD-8884-CE23E248B08F}" type="presOf" srcId="{E9E01583-1B8F-40E6-B8A2-66B2B0D9B7B3}" destId="{99181C9B-80CB-4E65-B52F-031FC3D1781B}" srcOrd="0" destOrd="0" presId="urn:microsoft.com/office/officeart/2005/8/layout/vList2"/>
    <dgm:cxn modelId="{24FAEA79-FA69-4306-B137-52F9010440DC}" type="presOf" srcId="{0D1F9C0A-2675-4C85-B9DB-E6EC30A7795B}" destId="{55624324-BF8A-4234-AC96-F6A7D48F7C36}" srcOrd="0" destOrd="0" presId="urn:microsoft.com/office/officeart/2005/8/layout/vList2"/>
    <dgm:cxn modelId="{095C3CFC-C3F1-4B00-95A3-42A29B971CE5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BA6EEC75-1FDE-409F-A1FA-8299D8C9E107}" type="presOf" srcId="{BCDB1F91-1BB3-4382-9333-707DC6381A2C}" destId="{48485332-8836-4F72-A59C-8912246D1D54}" srcOrd="0" destOrd="0" presId="urn:microsoft.com/office/officeart/2005/8/layout/vList2"/>
    <dgm:cxn modelId="{2C2F1E8B-5189-433C-AC00-73C0AAD44E6F}" type="presOf" srcId="{55D71A22-132E-4313-95AF-CCCD6398C265}" destId="{C7B6E3A2-C6EF-4D4E-8D88-D933FC915A6C}" srcOrd="0" destOrd="0" presId="urn:microsoft.com/office/officeart/2005/8/layout/vList2"/>
    <dgm:cxn modelId="{2B0C928A-2AE3-47DB-BD22-CBF87105F69C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B15F0B-8958-4DE9-A06E-6DE3693C501A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1AC83512-077E-4ACE-8FF9-2F0D84F03D0E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5EF05677-A8B3-4492-9125-428FF33DC693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FC5C2AAC-35E4-4FE3-AE32-A19856BA952C}" type="presOf" srcId="{71EE6981-043A-4D2C-81A9-8FC0837A42C3}" destId="{C9729366-94AC-4A93-BEB6-4E80C9E09F29}" srcOrd="0" destOrd="0" presId="urn:microsoft.com/office/officeart/2005/8/layout/vList5"/>
    <dgm:cxn modelId="{BAD7AEFD-3BAC-4B84-996D-D34D283AC0EB}" type="presParOf" srcId="{C9729366-94AC-4A93-BEB6-4E80C9E09F29}" destId="{B09F64C8-AABE-4945-8750-399328EF3BF7}" srcOrd="0" destOrd="0" presId="urn:microsoft.com/office/officeart/2005/8/layout/vList5"/>
    <dgm:cxn modelId="{0D68C116-1E55-4D90-8C74-BC415AD23EA4}" type="presParOf" srcId="{B09F64C8-AABE-4945-8750-399328EF3BF7}" destId="{F0C983CB-E283-4C40-B340-E835AB1AEA28}" srcOrd="0" destOrd="0" presId="urn:microsoft.com/office/officeart/2005/8/layout/vList5"/>
    <dgm:cxn modelId="{FB6810C1-2811-4065-9A7C-D65280F2CF6C}" type="presParOf" srcId="{C9729366-94AC-4A93-BEB6-4E80C9E09F29}" destId="{D85F21E3-F885-4E0D-9E87-AF86321F29EB}" srcOrd="1" destOrd="0" presId="urn:microsoft.com/office/officeart/2005/8/layout/vList5"/>
    <dgm:cxn modelId="{52D1190B-C5D6-428A-B2B5-506B9DAE067F}" type="presParOf" srcId="{C9729366-94AC-4A93-BEB6-4E80C9E09F29}" destId="{A8DE1EDE-376C-4799-9F16-B2CAAF2E4721}" srcOrd="2" destOrd="0" presId="urn:microsoft.com/office/officeart/2005/8/layout/vList5"/>
    <dgm:cxn modelId="{3DFBD763-730F-4D4C-B7E4-5D504E797A4C}" type="presParOf" srcId="{A8DE1EDE-376C-4799-9F16-B2CAAF2E4721}" destId="{E0CD6228-3814-4465-A6BD-A4BFB93D718D}" srcOrd="0" destOrd="0" presId="urn:microsoft.com/office/officeart/2005/8/layout/vList5"/>
    <dgm:cxn modelId="{97A5FBDB-0EFD-41CF-9821-55EAC04E9303}" type="presParOf" srcId="{C9729366-94AC-4A93-BEB6-4E80C9E09F29}" destId="{4875832C-244A-4E74-93DE-819DD88F9471}" srcOrd="3" destOrd="0" presId="urn:microsoft.com/office/officeart/2005/8/layout/vList5"/>
    <dgm:cxn modelId="{FAFF6010-01C7-45D9-A0CB-B53850700B99}" type="presParOf" srcId="{C9729366-94AC-4A93-BEB6-4E80C9E09F29}" destId="{630D3A11-3628-4626-B393-6A65C0A74E49}" srcOrd="4" destOrd="0" presId="urn:microsoft.com/office/officeart/2005/8/layout/vList5"/>
    <dgm:cxn modelId="{1F7A4857-450D-4E33-9F17-EBDAFA5B7A8D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199BFB3A-396A-4882-8E35-9D1996D6E46D}" type="presOf" srcId="{71EE6981-043A-4D2C-81A9-8FC0837A42C3}" destId="{C9729366-94AC-4A93-BEB6-4E80C9E09F29}" srcOrd="0" destOrd="0" presId="urn:microsoft.com/office/officeart/2005/8/layout/vList5"/>
    <dgm:cxn modelId="{3512AF05-A95F-4765-874B-A8C4CEF6BBFF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A16AEA84-B97D-4B3C-BED6-1A2DFAD6C360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D7903CC-BEBE-4C52-BCDA-0D2C8ED91513}" type="presOf" srcId="{7C59C024-5180-4A85-8A8B-29B33B054D0D}" destId="{E0CD6228-3814-4465-A6BD-A4BFB93D718D}" srcOrd="0" destOrd="0" presId="urn:microsoft.com/office/officeart/2005/8/layout/vList5"/>
    <dgm:cxn modelId="{01B6DFFC-7520-403C-ABBC-75DCFF8ADBB7}" type="presParOf" srcId="{C9729366-94AC-4A93-BEB6-4E80C9E09F29}" destId="{B09F64C8-AABE-4945-8750-399328EF3BF7}" srcOrd="0" destOrd="0" presId="urn:microsoft.com/office/officeart/2005/8/layout/vList5"/>
    <dgm:cxn modelId="{EE32AE39-DF49-4711-B0ED-4B00F3F2A9E9}" type="presParOf" srcId="{B09F64C8-AABE-4945-8750-399328EF3BF7}" destId="{F0C983CB-E283-4C40-B340-E835AB1AEA28}" srcOrd="0" destOrd="0" presId="urn:microsoft.com/office/officeart/2005/8/layout/vList5"/>
    <dgm:cxn modelId="{F94CF36D-CB48-44F9-82B3-49F62DC7B876}" type="presParOf" srcId="{C9729366-94AC-4A93-BEB6-4E80C9E09F29}" destId="{D85F21E3-F885-4E0D-9E87-AF86321F29EB}" srcOrd="1" destOrd="0" presId="urn:microsoft.com/office/officeart/2005/8/layout/vList5"/>
    <dgm:cxn modelId="{5E295F00-045A-4FE8-BB47-9A8FCD1536F3}" type="presParOf" srcId="{C9729366-94AC-4A93-BEB6-4E80C9E09F29}" destId="{A8DE1EDE-376C-4799-9F16-B2CAAF2E4721}" srcOrd="2" destOrd="0" presId="urn:microsoft.com/office/officeart/2005/8/layout/vList5"/>
    <dgm:cxn modelId="{A5462585-8858-44E7-A15B-E7DB6A844EC9}" type="presParOf" srcId="{A8DE1EDE-376C-4799-9F16-B2CAAF2E4721}" destId="{E0CD6228-3814-4465-A6BD-A4BFB93D718D}" srcOrd="0" destOrd="0" presId="urn:microsoft.com/office/officeart/2005/8/layout/vList5"/>
    <dgm:cxn modelId="{B835202E-9BF0-47EB-B730-0D46E67C6754}" type="presParOf" srcId="{C9729366-94AC-4A93-BEB6-4E80C9E09F29}" destId="{4875832C-244A-4E74-93DE-819DD88F9471}" srcOrd="3" destOrd="0" presId="urn:microsoft.com/office/officeart/2005/8/layout/vList5"/>
    <dgm:cxn modelId="{59816DDE-A59D-4DFE-B88F-A661AC91C448}" type="presParOf" srcId="{C9729366-94AC-4A93-BEB6-4E80C9E09F29}" destId="{630D3A11-3628-4626-B393-6A65C0A74E49}" srcOrd="4" destOrd="0" presId="urn:microsoft.com/office/officeart/2005/8/layout/vList5"/>
    <dgm:cxn modelId="{BC59A880-75A7-4C39-81DF-9AB01BB7CC3D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My </a:t>
          </a:r>
          <a:r>
            <a:rPr lang="en-US" u="none" dirty="0" err="1" smtClean="0"/>
            <a:t>neighbour</a:t>
          </a:r>
          <a:r>
            <a:rPr lang="en-US" u="none" dirty="0" smtClean="0"/>
            <a:t> __ nice.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EE3A50-896D-43D4-8C6A-91922F28741E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D233C806-18FD-4DC0-8096-1B0109D5143A}" type="presOf" srcId="{0D1F9C0A-2675-4C85-B9DB-E6EC30A7795B}" destId="{55624324-BF8A-4234-AC96-F6A7D48F7C36}" srcOrd="0" destOrd="0" presId="urn:microsoft.com/office/officeart/2005/8/layout/vList2"/>
    <dgm:cxn modelId="{3795AE24-318A-4AA5-A551-19C64CD62D5B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62FA5507-0BB0-4894-814F-C495E28AF885}" type="presOf" srcId="{BCDB1F91-1BB3-4382-9333-707DC6381A2C}" destId="{48485332-8836-4F72-A59C-8912246D1D54}" srcOrd="0" destOrd="0" presId="urn:microsoft.com/office/officeart/2005/8/layout/vList2"/>
    <dgm:cxn modelId="{A3D774C1-1B8C-462F-BC5A-C70612D91C85}" type="presOf" srcId="{55D71A22-132E-4313-95AF-CCCD6398C265}" destId="{C7B6E3A2-C6EF-4D4E-8D88-D933FC915A6C}" srcOrd="0" destOrd="0" presId="urn:microsoft.com/office/officeart/2005/8/layout/vList2"/>
    <dgm:cxn modelId="{D1EAE56B-8785-4DFC-BDDB-879901C7CB97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80B900-509A-4FBE-A5D3-18A3853613D3}" type="presOf" srcId="{71EE6981-043A-4D2C-81A9-8FC0837A42C3}" destId="{C9729366-94AC-4A93-BEB6-4E80C9E09F29}" srcOrd="0" destOrd="0" presId="urn:microsoft.com/office/officeart/2005/8/layout/vList5"/>
    <dgm:cxn modelId="{89F3EF8C-C6B7-4D81-BA55-F8D9403A9789}" type="presOf" srcId="{794BD129-A45D-4E0F-B687-790E274A6E75}" destId="{F0C983CB-E283-4C40-B340-E835AB1AEA28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8BB46068-1FE5-466E-A013-493E2D257A72}" type="presOf" srcId="{7C59C024-5180-4A85-8A8B-29B33B054D0D}" destId="{E0CD6228-3814-4465-A6BD-A4BFB93D718D}" srcOrd="0" destOrd="0" presId="urn:microsoft.com/office/officeart/2005/8/layout/vList5"/>
    <dgm:cxn modelId="{2C319C7F-1AA1-452F-8A73-E6369B6DA5A5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E9F3B6C3-FBD8-4713-9E3D-0A5FC5E254B4}" type="presParOf" srcId="{C9729366-94AC-4A93-BEB6-4E80C9E09F29}" destId="{B09F64C8-AABE-4945-8750-399328EF3BF7}" srcOrd="0" destOrd="0" presId="urn:microsoft.com/office/officeart/2005/8/layout/vList5"/>
    <dgm:cxn modelId="{B7BCC02E-52D8-4D9A-86C7-29C854B17311}" type="presParOf" srcId="{B09F64C8-AABE-4945-8750-399328EF3BF7}" destId="{F0C983CB-E283-4C40-B340-E835AB1AEA28}" srcOrd="0" destOrd="0" presId="urn:microsoft.com/office/officeart/2005/8/layout/vList5"/>
    <dgm:cxn modelId="{DA02A039-05E5-4164-996D-242D784112FA}" type="presParOf" srcId="{C9729366-94AC-4A93-BEB6-4E80C9E09F29}" destId="{D85F21E3-F885-4E0D-9E87-AF86321F29EB}" srcOrd="1" destOrd="0" presId="urn:microsoft.com/office/officeart/2005/8/layout/vList5"/>
    <dgm:cxn modelId="{D85E1E5E-B993-4396-A76C-91471E8CB8C5}" type="presParOf" srcId="{C9729366-94AC-4A93-BEB6-4E80C9E09F29}" destId="{A8DE1EDE-376C-4799-9F16-B2CAAF2E4721}" srcOrd="2" destOrd="0" presId="urn:microsoft.com/office/officeart/2005/8/layout/vList5"/>
    <dgm:cxn modelId="{F1F8FF04-3E67-461B-B992-44FD75BE12EB}" type="presParOf" srcId="{A8DE1EDE-376C-4799-9F16-B2CAAF2E4721}" destId="{E0CD6228-3814-4465-A6BD-A4BFB93D718D}" srcOrd="0" destOrd="0" presId="urn:microsoft.com/office/officeart/2005/8/layout/vList5"/>
    <dgm:cxn modelId="{9DEA9879-3925-462D-926A-D14338D89054}" type="presParOf" srcId="{C9729366-94AC-4A93-BEB6-4E80C9E09F29}" destId="{4875832C-244A-4E74-93DE-819DD88F9471}" srcOrd="3" destOrd="0" presId="urn:microsoft.com/office/officeart/2005/8/layout/vList5"/>
    <dgm:cxn modelId="{3962D501-6D9E-4E6B-842C-8FEAA2101091}" type="presParOf" srcId="{C9729366-94AC-4A93-BEB6-4E80C9E09F29}" destId="{630D3A11-3628-4626-B393-6A65C0A74E49}" srcOrd="4" destOrd="0" presId="urn:microsoft.com/office/officeart/2005/8/layout/vList5"/>
    <dgm:cxn modelId="{3E35399A-B86E-4BBB-9383-A4863E4BF503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826B1B-B431-4713-A8C2-96CBCF91FFF1}" type="presOf" srcId="{71EE6981-043A-4D2C-81A9-8FC0837A42C3}" destId="{C9729366-94AC-4A93-BEB6-4E80C9E09F29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918E6506-79FE-4CE6-8048-6D2F9CCF49F2}" type="presOf" srcId="{7C59C024-5180-4A85-8A8B-29B33B054D0D}" destId="{E0CD6228-3814-4465-A6BD-A4BFB93D718D}" srcOrd="0" destOrd="0" presId="urn:microsoft.com/office/officeart/2005/8/layout/vList5"/>
    <dgm:cxn modelId="{277D089E-AC52-4A93-BEBB-21950C002448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B12468A5-A341-40DE-83FB-3740954D4563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DA6AD14A-E985-484A-B5E6-DFA95E13929B}" type="presParOf" srcId="{C9729366-94AC-4A93-BEB6-4E80C9E09F29}" destId="{B09F64C8-AABE-4945-8750-399328EF3BF7}" srcOrd="0" destOrd="0" presId="urn:microsoft.com/office/officeart/2005/8/layout/vList5"/>
    <dgm:cxn modelId="{4971AF84-F3DA-442E-BB3F-8801A772BAE3}" type="presParOf" srcId="{B09F64C8-AABE-4945-8750-399328EF3BF7}" destId="{F0C983CB-E283-4C40-B340-E835AB1AEA28}" srcOrd="0" destOrd="0" presId="urn:microsoft.com/office/officeart/2005/8/layout/vList5"/>
    <dgm:cxn modelId="{3DB7B817-3BB2-4290-A24C-A9F066C5F37C}" type="presParOf" srcId="{C9729366-94AC-4A93-BEB6-4E80C9E09F29}" destId="{D85F21E3-F885-4E0D-9E87-AF86321F29EB}" srcOrd="1" destOrd="0" presId="urn:microsoft.com/office/officeart/2005/8/layout/vList5"/>
    <dgm:cxn modelId="{C1D864C5-EC0F-4055-965C-7D281423353A}" type="presParOf" srcId="{C9729366-94AC-4A93-BEB6-4E80C9E09F29}" destId="{A8DE1EDE-376C-4799-9F16-B2CAAF2E4721}" srcOrd="2" destOrd="0" presId="urn:microsoft.com/office/officeart/2005/8/layout/vList5"/>
    <dgm:cxn modelId="{90F8C82B-58C8-405B-84A7-6D8D6DEF5200}" type="presParOf" srcId="{A8DE1EDE-376C-4799-9F16-B2CAAF2E4721}" destId="{E0CD6228-3814-4465-A6BD-A4BFB93D718D}" srcOrd="0" destOrd="0" presId="urn:microsoft.com/office/officeart/2005/8/layout/vList5"/>
    <dgm:cxn modelId="{E9C0254C-36B9-4F0A-AFA2-7432920D52AB}" type="presParOf" srcId="{C9729366-94AC-4A93-BEB6-4E80C9E09F29}" destId="{4875832C-244A-4E74-93DE-819DD88F9471}" srcOrd="3" destOrd="0" presId="urn:microsoft.com/office/officeart/2005/8/layout/vList5"/>
    <dgm:cxn modelId="{C97D7B2D-4A35-4566-9C29-73D07E1C5D83}" type="presParOf" srcId="{C9729366-94AC-4A93-BEB6-4E80C9E09F29}" destId="{630D3A11-3628-4626-B393-6A65C0A74E49}" srcOrd="4" destOrd="0" presId="urn:microsoft.com/office/officeart/2005/8/layout/vList5"/>
    <dgm:cxn modelId="{2AE91674-BBFE-476E-8DCA-6ABBFFA4EC32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I __ learning grammar.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10CD7D-6DA9-465E-915F-F310DA5C4A83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754E1575-2B3C-4351-93AF-CBA0D8AEBD9D}" type="presOf" srcId="{0D1F9C0A-2675-4C85-B9DB-E6EC30A7795B}" destId="{55624324-BF8A-4234-AC96-F6A7D48F7C36}" srcOrd="0" destOrd="0" presId="urn:microsoft.com/office/officeart/2005/8/layout/vList2"/>
    <dgm:cxn modelId="{F705E5A4-0E09-4440-A60B-F3DE78710A2B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73BF54EF-5D62-41A1-AB53-F7C250EFE544}" type="presOf" srcId="{55D71A22-132E-4313-95AF-CCCD6398C265}" destId="{C7B6E3A2-C6EF-4D4E-8D88-D933FC915A6C}" srcOrd="0" destOrd="0" presId="urn:microsoft.com/office/officeart/2005/8/layout/vList2"/>
    <dgm:cxn modelId="{10CA8039-93E7-4E0A-A2D8-D0EAD151E297}" type="presOf" srcId="{BCDB1F91-1BB3-4382-9333-707DC6381A2C}" destId="{48485332-8836-4F72-A59C-8912246D1D54}" srcOrd="0" destOrd="0" presId="urn:microsoft.com/office/officeart/2005/8/layout/vList2"/>
    <dgm:cxn modelId="{2979604B-E990-4A50-ADA6-06C518C37F5D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44C786-5F76-482C-9474-0406390F8652}" type="presOf" srcId="{794BD129-A45D-4E0F-B687-790E274A6E75}" destId="{F0C983CB-E283-4C40-B340-E835AB1AEA28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33562925-E7DD-4180-BB2C-46583841DA68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AC386CF9-06D8-44AD-A577-D5064F97E70E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B1714727-090E-4C2D-AE8E-B7E631745777}" type="presOf" srcId="{71EE6981-043A-4D2C-81A9-8FC0837A42C3}" destId="{C9729366-94AC-4A93-BEB6-4E80C9E09F29}" srcOrd="0" destOrd="0" presId="urn:microsoft.com/office/officeart/2005/8/layout/vList5"/>
    <dgm:cxn modelId="{CD1A4EAB-BB05-4F78-A6B8-A102103A8F19}" type="presParOf" srcId="{C9729366-94AC-4A93-BEB6-4E80C9E09F29}" destId="{B09F64C8-AABE-4945-8750-399328EF3BF7}" srcOrd="0" destOrd="0" presId="urn:microsoft.com/office/officeart/2005/8/layout/vList5"/>
    <dgm:cxn modelId="{A44F8691-FD32-4A3D-88C3-B2CA8BEDCDCF}" type="presParOf" srcId="{B09F64C8-AABE-4945-8750-399328EF3BF7}" destId="{F0C983CB-E283-4C40-B340-E835AB1AEA28}" srcOrd="0" destOrd="0" presId="urn:microsoft.com/office/officeart/2005/8/layout/vList5"/>
    <dgm:cxn modelId="{3EE950F5-5485-42EB-917E-1113849F0AA7}" type="presParOf" srcId="{C9729366-94AC-4A93-BEB6-4E80C9E09F29}" destId="{D85F21E3-F885-4E0D-9E87-AF86321F29EB}" srcOrd="1" destOrd="0" presId="urn:microsoft.com/office/officeart/2005/8/layout/vList5"/>
    <dgm:cxn modelId="{64FD0C64-3D2E-4B4E-858B-EBDEFD313A91}" type="presParOf" srcId="{C9729366-94AC-4A93-BEB6-4E80C9E09F29}" destId="{A8DE1EDE-376C-4799-9F16-B2CAAF2E4721}" srcOrd="2" destOrd="0" presId="urn:microsoft.com/office/officeart/2005/8/layout/vList5"/>
    <dgm:cxn modelId="{00781489-BCC9-4F18-B601-7EECC7809650}" type="presParOf" srcId="{A8DE1EDE-376C-4799-9F16-B2CAAF2E4721}" destId="{E0CD6228-3814-4465-A6BD-A4BFB93D718D}" srcOrd="0" destOrd="0" presId="urn:microsoft.com/office/officeart/2005/8/layout/vList5"/>
    <dgm:cxn modelId="{0380A5DB-5106-4007-A02E-165AF5EE9C98}" type="presParOf" srcId="{C9729366-94AC-4A93-BEB6-4E80C9E09F29}" destId="{4875832C-244A-4E74-93DE-819DD88F9471}" srcOrd="3" destOrd="0" presId="urn:microsoft.com/office/officeart/2005/8/layout/vList5"/>
    <dgm:cxn modelId="{F4C14525-C3F3-4B80-9579-19A78CC6E79F}" type="presParOf" srcId="{C9729366-94AC-4A93-BEB6-4E80C9E09F29}" destId="{630D3A11-3628-4626-B393-6A65C0A74E49}" srcOrd="4" destOrd="0" presId="urn:microsoft.com/office/officeart/2005/8/layout/vList5"/>
    <dgm:cxn modelId="{D69BC309-9CEF-47AB-A15C-141B7B01AA5E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CFA45F-65EE-4DE3-A748-3BE3F38B1F4F}" type="presOf" srcId="{62FD45BF-E0CA-472B-BD4C-E73C6B5C2806}" destId="{9BCE8EBB-D8CB-44B3-9E1D-E1D2C282CF36}" srcOrd="0" destOrd="0" presId="urn:microsoft.com/office/officeart/2005/8/layout/vList5"/>
    <dgm:cxn modelId="{096466A2-FE69-4AD6-931C-17482D482CEA}" type="presOf" srcId="{7C59C024-5180-4A85-8A8B-29B33B054D0D}" destId="{E0CD6228-3814-4465-A6BD-A4BFB93D718D}" srcOrd="0" destOrd="0" presId="urn:microsoft.com/office/officeart/2005/8/layout/vList5"/>
    <dgm:cxn modelId="{2DAAF2A4-B26D-430A-AE6A-49004FE495B6}" type="presOf" srcId="{794BD129-A45D-4E0F-B687-790E274A6E75}" destId="{F0C983CB-E283-4C40-B340-E835AB1AEA28}" srcOrd="0" destOrd="0" presId="urn:microsoft.com/office/officeart/2005/8/layout/vList5"/>
    <dgm:cxn modelId="{4AFC64B0-7A8D-482B-9670-79709079F51D}" type="presOf" srcId="{71EE6981-043A-4D2C-81A9-8FC0837A42C3}" destId="{C9729366-94AC-4A93-BEB6-4E80C9E09F29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ADA5B919-9550-49C6-9062-08451576BC34}" type="presParOf" srcId="{C9729366-94AC-4A93-BEB6-4E80C9E09F29}" destId="{B09F64C8-AABE-4945-8750-399328EF3BF7}" srcOrd="0" destOrd="0" presId="urn:microsoft.com/office/officeart/2005/8/layout/vList5"/>
    <dgm:cxn modelId="{3DED7766-F291-42DD-A850-66347B45C9C0}" type="presParOf" srcId="{B09F64C8-AABE-4945-8750-399328EF3BF7}" destId="{F0C983CB-E283-4C40-B340-E835AB1AEA28}" srcOrd="0" destOrd="0" presId="urn:microsoft.com/office/officeart/2005/8/layout/vList5"/>
    <dgm:cxn modelId="{26F3A757-53B3-4243-9716-E6E8C3365B34}" type="presParOf" srcId="{C9729366-94AC-4A93-BEB6-4E80C9E09F29}" destId="{D85F21E3-F885-4E0D-9E87-AF86321F29EB}" srcOrd="1" destOrd="0" presId="urn:microsoft.com/office/officeart/2005/8/layout/vList5"/>
    <dgm:cxn modelId="{BA751184-8EF3-4F0B-98B0-F609DA119AA3}" type="presParOf" srcId="{C9729366-94AC-4A93-BEB6-4E80C9E09F29}" destId="{A8DE1EDE-376C-4799-9F16-B2CAAF2E4721}" srcOrd="2" destOrd="0" presId="urn:microsoft.com/office/officeart/2005/8/layout/vList5"/>
    <dgm:cxn modelId="{C49BE423-C8B1-44F7-8901-96E523CE373A}" type="presParOf" srcId="{A8DE1EDE-376C-4799-9F16-B2CAAF2E4721}" destId="{E0CD6228-3814-4465-A6BD-A4BFB93D718D}" srcOrd="0" destOrd="0" presId="urn:microsoft.com/office/officeart/2005/8/layout/vList5"/>
    <dgm:cxn modelId="{3B5916F2-0DD4-43A1-8098-F29AC4DC73D3}" type="presParOf" srcId="{C9729366-94AC-4A93-BEB6-4E80C9E09F29}" destId="{4875832C-244A-4E74-93DE-819DD88F9471}" srcOrd="3" destOrd="0" presId="urn:microsoft.com/office/officeart/2005/8/layout/vList5"/>
    <dgm:cxn modelId="{785232EE-A902-41DA-B309-6506C13000BC}" type="presParOf" srcId="{C9729366-94AC-4A93-BEB6-4E80C9E09F29}" destId="{630D3A11-3628-4626-B393-6A65C0A74E49}" srcOrd="4" destOrd="0" presId="urn:microsoft.com/office/officeart/2005/8/layout/vList5"/>
    <dgm:cxn modelId="{EEE9D3D5-90FC-4325-B6FA-AEF566E7D346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That girl __ weeping.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92BFB9-881D-46BC-AA86-1C0C7AD95CD5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F6C52BCF-1BF6-4E15-9582-A4701482ECB7}" type="presOf" srcId="{E9E01583-1B8F-40E6-B8A2-66B2B0D9B7B3}" destId="{99181C9B-80CB-4E65-B52F-031FC3D1781B}" srcOrd="0" destOrd="0" presId="urn:microsoft.com/office/officeart/2005/8/layout/vList2"/>
    <dgm:cxn modelId="{B8355208-EC24-46AB-94F1-163B83C3169A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EE9E5E3B-102B-4023-9AD9-6FD0A93273D6}" type="presOf" srcId="{55D71A22-132E-4313-95AF-CCCD6398C265}" destId="{C7B6E3A2-C6EF-4D4E-8D88-D933FC915A6C}" srcOrd="0" destOrd="0" presId="urn:microsoft.com/office/officeart/2005/8/layout/vList2"/>
    <dgm:cxn modelId="{A5264178-7BC7-4A5E-ACA8-46C34ABD1326}" type="presOf" srcId="{BCDB1F91-1BB3-4382-9333-707DC6381A2C}" destId="{48485332-8836-4F72-A59C-8912246D1D54}" srcOrd="0" destOrd="0" presId="urn:microsoft.com/office/officeart/2005/8/layout/vList2"/>
    <dgm:cxn modelId="{528229A4-BAF9-49DC-B38A-BC383DFCF3E8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EDEEBE-AA73-483F-B188-AB68BC40E27C}" type="presOf" srcId="{7C59C024-5180-4A85-8A8B-29B33B054D0D}" destId="{E0CD6228-3814-4465-A6BD-A4BFB93D718D}" srcOrd="0" destOrd="0" presId="urn:microsoft.com/office/officeart/2005/8/layout/vList5"/>
    <dgm:cxn modelId="{788DCE3D-235F-49B4-9872-67A1BF323155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390E1569-AB2B-447F-B989-F12B2DE3E71F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0713721E-23A7-473B-AE70-7D59BF826AA3}" type="presOf" srcId="{71EE6981-043A-4D2C-81A9-8FC0837A42C3}" destId="{C9729366-94AC-4A93-BEB6-4E80C9E09F29}" srcOrd="0" destOrd="0" presId="urn:microsoft.com/office/officeart/2005/8/layout/vList5"/>
    <dgm:cxn modelId="{1B33843D-7D8B-428F-9836-8101FFD379B9}" type="presParOf" srcId="{C9729366-94AC-4A93-BEB6-4E80C9E09F29}" destId="{B09F64C8-AABE-4945-8750-399328EF3BF7}" srcOrd="0" destOrd="0" presId="urn:microsoft.com/office/officeart/2005/8/layout/vList5"/>
    <dgm:cxn modelId="{B3F7F58E-0AAD-45AC-8708-D930BDFE9F64}" type="presParOf" srcId="{B09F64C8-AABE-4945-8750-399328EF3BF7}" destId="{F0C983CB-E283-4C40-B340-E835AB1AEA28}" srcOrd="0" destOrd="0" presId="urn:microsoft.com/office/officeart/2005/8/layout/vList5"/>
    <dgm:cxn modelId="{970A06DD-735D-43F7-BF1C-D4056384FBBA}" type="presParOf" srcId="{C9729366-94AC-4A93-BEB6-4E80C9E09F29}" destId="{D85F21E3-F885-4E0D-9E87-AF86321F29EB}" srcOrd="1" destOrd="0" presId="urn:microsoft.com/office/officeart/2005/8/layout/vList5"/>
    <dgm:cxn modelId="{82971B4C-6720-4425-9340-B69319B82AD8}" type="presParOf" srcId="{C9729366-94AC-4A93-BEB6-4E80C9E09F29}" destId="{A8DE1EDE-376C-4799-9F16-B2CAAF2E4721}" srcOrd="2" destOrd="0" presId="urn:microsoft.com/office/officeart/2005/8/layout/vList5"/>
    <dgm:cxn modelId="{A2B88B92-724F-4F51-BFEB-FAABAD23C266}" type="presParOf" srcId="{A8DE1EDE-376C-4799-9F16-B2CAAF2E4721}" destId="{E0CD6228-3814-4465-A6BD-A4BFB93D718D}" srcOrd="0" destOrd="0" presId="urn:microsoft.com/office/officeart/2005/8/layout/vList5"/>
    <dgm:cxn modelId="{0A405140-A0B5-473E-8CB8-B40D4258592B}" type="presParOf" srcId="{C9729366-94AC-4A93-BEB6-4E80C9E09F29}" destId="{4875832C-244A-4E74-93DE-819DD88F9471}" srcOrd="3" destOrd="0" presId="urn:microsoft.com/office/officeart/2005/8/layout/vList5"/>
    <dgm:cxn modelId="{14A577D3-84A7-4739-B3B3-899FBA4BF248}" type="presParOf" srcId="{C9729366-94AC-4A93-BEB6-4E80C9E09F29}" destId="{630D3A11-3628-4626-B393-6A65C0A74E49}" srcOrd="4" destOrd="0" presId="urn:microsoft.com/office/officeart/2005/8/layout/vList5"/>
    <dgm:cxn modelId="{ADA7DD79-09D9-4372-BA59-287B9D748E66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662FD03-A5C4-43CB-BC97-83EC6F7F93AA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8B0B1C34-BB14-4B0A-A6E6-7F1BDCA59E97}" type="presOf" srcId="{62FD45BF-E0CA-472B-BD4C-E73C6B5C2806}" destId="{9BCE8EBB-D8CB-44B3-9E1D-E1D2C282CF36}" srcOrd="0" destOrd="0" presId="urn:microsoft.com/office/officeart/2005/8/layout/vList5"/>
    <dgm:cxn modelId="{87FE0EB5-D06B-4038-9BE8-7A8285A9A7D5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F80F2E89-B76A-4C3E-BAC8-774BC5801567}" type="presOf" srcId="{794BD129-A45D-4E0F-B687-790E274A6E75}" destId="{F0C983CB-E283-4C40-B340-E835AB1AEA28}" srcOrd="0" destOrd="0" presId="urn:microsoft.com/office/officeart/2005/8/layout/vList5"/>
    <dgm:cxn modelId="{008A1490-FB5E-4C66-BFC8-1C76821E8B05}" type="presParOf" srcId="{C9729366-94AC-4A93-BEB6-4E80C9E09F29}" destId="{B09F64C8-AABE-4945-8750-399328EF3BF7}" srcOrd="0" destOrd="0" presId="urn:microsoft.com/office/officeart/2005/8/layout/vList5"/>
    <dgm:cxn modelId="{4BF8BC11-C236-4540-949C-65EF01546E86}" type="presParOf" srcId="{B09F64C8-AABE-4945-8750-399328EF3BF7}" destId="{F0C983CB-E283-4C40-B340-E835AB1AEA28}" srcOrd="0" destOrd="0" presId="urn:microsoft.com/office/officeart/2005/8/layout/vList5"/>
    <dgm:cxn modelId="{9C6DF810-1257-4818-A7AD-F3870CB4EAA6}" type="presParOf" srcId="{C9729366-94AC-4A93-BEB6-4E80C9E09F29}" destId="{D85F21E3-F885-4E0D-9E87-AF86321F29EB}" srcOrd="1" destOrd="0" presId="urn:microsoft.com/office/officeart/2005/8/layout/vList5"/>
    <dgm:cxn modelId="{5C00B539-497C-4983-A80F-B9554EBFB7A4}" type="presParOf" srcId="{C9729366-94AC-4A93-BEB6-4E80C9E09F29}" destId="{A8DE1EDE-376C-4799-9F16-B2CAAF2E4721}" srcOrd="2" destOrd="0" presId="urn:microsoft.com/office/officeart/2005/8/layout/vList5"/>
    <dgm:cxn modelId="{7E0C8DEA-65D0-42B6-A991-9B03A86EACD7}" type="presParOf" srcId="{A8DE1EDE-376C-4799-9F16-B2CAAF2E4721}" destId="{E0CD6228-3814-4465-A6BD-A4BFB93D718D}" srcOrd="0" destOrd="0" presId="urn:microsoft.com/office/officeart/2005/8/layout/vList5"/>
    <dgm:cxn modelId="{3858282C-0E1D-44EE-86A1-F07F84458B89}" type="presParOf" srcId="{C9729366-94AC-4A93-BEB6-4E80C9E09F29}" destId="{4875832C-244A-4E74-93DE-819DD88F9471}" srcOrd="3" destOrd="0" presId="urn:microsoft.com/office/officeart/2005/8/layout/vList5"/>
    <dgm:cxn modelId="{A2AAE0DC-CE1B-486D-BDC1-27DB9BC1B730}" type="presParOf" srcId="{C9729366-94AC-4A93-BEB6-4E80C9E09F29}" destId="{630D3A11-3628-4626-B393-6A65C0A74E49}" srcOrd="4" destOrd="0" presId="urn:microsoft.com/office/officeart/2005/8/layout/vList5"/>
    <dgm:cxn modelId="{83117186-ABBE-44BE-B9C0-59946D0FB797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Mary and John __ friends.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8DB5C5-704A-49B7-9291-2FE38D36E3A3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C4E08951-BE02-46D4-9174-7FADF40B668E}" type="presOf" srcId="{E9E01583-1B8F-40E6-B8A2-66B2B0D9B7B3}" destId="{99181C9B-80CB-4E65-B52F-031FC3D1781B}" srcOrd="0" destOrd="0" presId="urn:microsoft.com/office/officeart/2005/8/layout/vList2"/>
    <dgm:cxn modelId="{223E786C-BD7B-4740-B748-2EA195557CEB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FF1BA8E2-98DA-4BF6-AB31-CE4013CC0E1B}" type="presOf" srcId="{BCDB1F91-1BB3-4382-9333-707DC6381A2C}" destId="{48485332-8836-4F72-A59C-8912246D1D54}" srcOrd="0" destOrd="0" presId="urn:microsoft.com/office/officeart/2005/8/layout/vList2"/>
    <dgm:cxn modelId="{C553B539-62A1-4ED2-A011-544279F31D6A}" type="presOf" srcId="{55D71A22-132E-4313-95AF-CCCD6398C265}" destId="{C7B6E3A2-C6EF-4D4E-8D88-D933FC915A6C}" srcOrd="0" destOrd="0" presId="urn:microsoft.com/office/officeart/2005/8/layout/vList2"/>
    <dgm:cxn modelId="{3815CE25-1F43-426A-8649-D0CC14E1F439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93CAD297-35E3-45DF-9280-A8EA31BA417F}" type="presOf" srcId="{7C59C024-5180-4A85-8A8B-29B33B054D0D}" destId="{E0CD6228-3814-4465-A6BD-A4BFB93D718D}" srcOrd="0" destOrd="0" presId="urn:microsoft.com/office/officeart/2005/8/layout/vList5"/>
    <dgm:cxn modelId="{05B919E7-4128-44F5-86EF-A803BB3E6848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CF44C09-EDF9-48E5-9BD6-F76D4902BE29}" type="presOf" srcId="{62FD45BF-E0CA-472B-BD4C-E73C6B5C2806}" destId="{9BCE8EBB-D8CB-44B3-9E1D-E1D2C282CF36}" srcOrd="0" destOrd="0" presId="urn:microsoft.com/office/officeart/2005/8/layout/vList5"/>
    <dgm:cxn modelId="{66BCCF26-4436-495E-8731-152D9E9AF63B}" type="presOf" srcId="{794BD129-A45D-4E0F-B687-790E274A6E75}" destId="{F0C983CB-E283-4C40-B340-E835AB1AEA28}" srcOrd="0" destOrd="0" presId="urn:microsoft.com/office/officeart/2005/8/layout/vList5"/>
    <dgm:cxn modelId="{4A4A1B9E-D7E6-4FF4-A34F-A0452425D05F}" type="presParOf" srcId="{C9729366-94AC-4A93-BEB6-4E80C9E09F29}" destId="{B09F64C8-AABE-4945-8750-399328EF3BF7}" srcOrd="0" destOrd="0" presId="urn:microsoft.com/office/officeart/2005/8/layout/vList5"/>
    <dgm:cxn modelId="{A6A8B29D-4DB5-48AA-9E4D-3E3AAADC23C5}" type="presParOf" srcId="{B09F64C8-AABE-4945-8750-399328EF3BF7}" destId="{F0C983CB-E283-4C40-B340-E835AB1AEA28}" srcOrd="0" destOrd="0" presId="urn:microsoft.com/office/officeart/2005/8/layout/vList5"/>
    <dgm:cxn modelId="{1DB83454-42EF-421E-A264-48A3AC7A7602}" type="presParOf" srcId="{C9729366-94AC-4A93-BEB6-4E80C9E09F29}" destId="{D85F21E3-F885-4E0D-9E87-AF86321F29EB}" srcOrd="1" destOrd="0" presId="urn:microsoft.com/office/officeart/2005/8/layout/vList5"/>
    <dgm:cxn modelId="{6734B4DE-AC07-40E5-91F6-24BE661C2879}" type="presParOf" srcId="{C9729366-94AC-4A93-BEB6-4E80C9E09F29}" destId="{A8DE1EDE-376C-4799-9F16-B2CAAF2E4721}" srcOrd="2" destOrd="0" presId="urn:microsoft.com/office/officeart/2005/8/layout/vList5"/>
    <dgm:cxn modelId="{4AC03C7B-3178-45FD-A940-0F8418BCB5A2}" type="presParOf" srcId="{A8DE1EDE-376C-4799-9F16-B2CAAF2E4721}" destId="{E0CD6228-3814-4465-A6BD-A4BFB93D718D}" srcOrd="0" destOrd="0" presId="urn:microsoft.com/office/officeart/2005/8/layout/vList5"/>
    <dgm:cxn modelId="{94A15C56-4A3B-4D3D-8B5B-6409D597F52F}" type="presParOf" srcId="{C9729366-94AC-4A93-BEB6-4E80C9E09F29}" destId="{4875832C-244A-4E74-93DE-819DD88F9471}" srcOrd="3" destOrd="0" presId="urn:microsoft.com/office/officeart/2005/8/layout/vList5"/>
    <dgm:cxn modelId="{C3FB9B54-1DF9-44F3-9BFE-A96535D85E15}" type="presParOf" srcId="{C9729366-94AC-4A93-BEB6-4E80C9E09F29}" destId="{630D3A11-3628-4626-B393-6A65C0A74E49}" srcOrd="4" destOrd="0" presId="urn:microsoft.com/office/officeart/2005/8/layout/vList5"/>
    <dgm:cxn modelId="{8BAAF155-9245-410E-BBDB-DE8176EC8373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8FC95A-5D8C-4A56-8530-0F5E3DA93F50}" type="presOf" srcId="{794BD129-A45D-4E0F-B687-790E274A6E75}" destId="{F0C983CB-E283-4C40-B340-E835AB1AEA28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98360507-DE4C-4764-8A20-FBAEC9294090}" type="presOf" srcId="{62FD45BF-E0CA-472B-BD4C-E73C6B5C2806}" destId="{9BCE8EBB-D8CB-44B3-9E1D-E1D2C282CF36}" srcOrd="0" destOrd="0" presId="urn:microsoft.com/office/officeart/2005/8/layout/vList5"/>
    <dgm:cxn modelId="{C779E1A7-63F0-4C92-AE45-7DC658686A02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C1C50C6A-50E1-433A-8C4F-0E6434470294}" type="presOf" srcId="{71EE6981-043A-4D2C-81A9-8FC0837A42C3}" destId="{C9729366-94AC-4A93-BEB6-4E80C9E09F29}" srcOrd="0" destOrd="0" presId="urn:microsoft.com/office/officeart/2005/8/layout/vList5"/>
    <dgm:cxn modelId="{1AB4AFD0-4AE9-41F9-991C-76BF677573FF}" type="presParOf" srcId="{C9729366-94AC-4A93-BEB6-4E80C9E09F29}" destId="{B09F64C8-AABE-4945-8750-399328EF3BF7}" srcOrd="0" destOrd="0" presId="urn:microsoft.com/office/officeart/2005/8/layout/vList5"/>
    <dgm:cxn modelId="{23DD008E-A017-4FBF-AB4F-33A6A6F054C0}" type="presParOf" srcId="{B09F64C8-AABE-4945-8750-399328EF3BF7}" destId="{F0C983CB-E283-4C40-B340-E835AB1AEA28}" srcOrd="0" destOrd="0" presId="urn:microsoft.com/office/officeart/2005/8/layout/vList5"/>
    <dgm:cxn modelId="{0E66D296-3280-43EA-BF71-41FEC16D9547}" type="presParOf" srcId="{C9729366-94AC-4A93-BEB6-4E80C9E09F29}" destId="{D85F21E3-F885-4E0D-9E87-AF86321F29EB}" srcOrd="1" destOrd="0" presId="urn:microsoft.com/office/officeart/2005/8/layout/vList5"/>
    <dgm:cxn modelId="{D5AA0420-4B10-4B56-ABB7-427B28D8F82B}" type="presParOf" srcId="{C9729366-94AC-4A93-BEB6-4E80C9E09F29}" destId="{A8DE1EDE-376C-4799-9F16-B2CAAF2E4721}" srcOrd="2" destOrd="0" presId="urn:microsoft.com/office/officeart/2005/8/layout/vList5"/>
    <dgm:cxn modelId="{B259EE3A-273C-4447-9951-529819359CC1}" type="presParOf" srcId="{A8DE1EDE-376C-4799-9F16-B2CAAF2E4721}" destId="{E0CD6228-3814-4465-A6BD-A4BFB93D718D}" srcOrd="0" destOrd="0" presId="urn:microsoft.com/office/officeart/2005/8/layout/vList5"/>
    <dgm:cxn modelId="{5BA5D924-72CB-449B-85A0-A30315BFAC33}" type="presParOf" srcId="{C9729366-94AC-4A93-BEB6-4E80C9E09F29}" destId="{4875832C-244A-4E74-93DE-819DD88F9471}" srcOrd="3" destOrd="0" presId="urn:microsoft.com/office/officeart/2005/8/layout/vList5"/>
    <dgm:cxn modelId="{A2F9299C-3A51-440E-A820-6D11C10E15B2}" type="presParOf" srcId="{C9729366-94AC-4A93-BEB6-4E80C9E09F29}" destId="{630D3A11-3628-4626-B393-6A65C0A74E49}" srcOrd="4" destOrd="0" presId="urn:microsoft.com/office/officeart/2005/8/layout/vList5"/>
    <dgm:cxn modelId="{FCBEBD00-0B9B-4DF5-87D1-134F0BE42E42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They __ at school.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0027A9-78BE-409C-8A1F-CEB01C1F7437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33EE57FF-6333-494E-9270-D9DA6E5BF971}" type="presOf" srcId="{0D1F9C0A-2675-4C85-B9DB-E6EC30A7795B}" destId="{55624324-BF8A-4234-AC96-F6A7D48F7C36}" srcOrd="0" destOrd="0" presId="urn:microsoft.com/office/officeart/2005/8/layout/vList2"/>
    <dgm:cxn modelId="{ACE79459-A0BD-44F1-BC38-11223EE6A595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CA83BFA7-ED56-49ED-9E46-14B81F85CBDD}" type="presOf" srcId="{55D71A22-132E-4313-95AF-CCCD6398C265}" destId="{C7B6E3A2-C6EF-4D4E-8D88-D933FC915A6C}" srcOrd="0" destOrd="0" presId="urn:microsoft.com/office/officeart/2005/8/layout/vList2"/>
    <dgm:cxn modelId="{D12AF831-41EC-4797-B7A1-9340491BDDB0}" type="presOf" srcId="{BCDB1F91-1BB3-4382-9333-707DC6381A2C}" destId="{48485332-8836-4F72-A59C-8912246D1D54}" srcOrd="0" destOrd="0" presId="urn:microsoft.com/office/officeart/2005/8/layout/vList2"/>
    <dgm:cxn modelId="{30AB6519-5A6B-4FA5-8568-5A9A7C848DF9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E5BD4B84-8625-46CE-BDF3-333D20B85C88}" type="presOf" srcId="{62FD45BF-E0CA-472B-BD4C-E73C6B5C2806}" destId="{9BCE8EBB-D8CB-44B3-9E1D-E1D2C282CF36}" srcOrd="0" destOrd="0" presId="urn:microsoft.com/office/officeart/2005/8/layout/vList5"/>
    <dgm:cxn modelId="{2E28622E-B211-445A-BBFB-419EE7A34CB1}" type="presOf" srcId="{71EE6981-043A-4D2C-81A9-8FC0837A42C3}" destId="{C9729366-94AC-4A93-BEB6-4E80C9E09F29}" srcOrd="0" destOrd="0" presId="urn:microsoft.com/office/officeart/2005/8/layout/vList5"/>
    <dgm:cxn modelId="{49E12A92-8D37-4900-A1CF-A78769C9FDCD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F37E9B19-E958-47D2-8B05-64E4D500966A}" type="presOf" srcId="{794BD129-A45D-4E0F-B687-790E274A6E75}" destId="{F0C983CB-E283-4C40-B340-E835AB1AEA28}" srcOrd="0" destOrd="0" presId="urn:microsoft.com/office/officeart/2005/8/layout/vList5"/>
    <dgm:cxn modelId="{77415F01-24FC-4B73-AABC-B96D898C5DFB}" type="presParOf" srcId="{C9729366-94AC-4A93-BEB6-4E80C9E09F29}" destId="{B09F64C8-AABE-4945-8750-399328EF3BF7}" srcOrd="0" destOrd="0" presId="urn:microsoft.com/office/officeart/2005/8/layout/vList5"/>
    <dgm:cxn modelId="{8FD247C1-632D-43A4-BE21-119169527EAC}" type="presParOf" srcId="{B09F64C8-AABE-4945-8750-399328EF3BF7}" destId="{F0C983CB-E283-4C40-B340-E835AB1AEA28}" srcOrd="0" destOrd="0" presId="urn:microsoft.com/office/officeart/2005/8/layout/vList5"/>
    <dgm:cxn modelId="{50D82D97-497B-4D0B-86CC-EFF464E5D875}" type="presParOf" srcId="{C9729366-94AC-4A93-BEB6-4E80C9E09F29}" destId="{D85F21E3-F885-4E0D-9E87-AF86321F29EB}" srcOrd="1" destOrd="0" presId="urn:microsoft.com/office/officeart/2005/8/layout/vList5"/>
    <dgm:cxn modelId="{EAB4F53D-6697-4EA1-B956-C0BF10822261}" type="presParOf" srcId="{C9729366-94AC-4A93-BEB6-4E80C9E09F29}" destId="{A8DE1EDE-376C-4799-9F16-B2CAAF2E4721}" srcOrd="2" destOrd="0" presId="urn:microsoft.com/office/officeart/2005/8/layout/vList5"/>
    <dgm:cxn modelId="{4079A41D-1021-4ED6-87D1-430FBDA6C998}" type="presParOf" srcId="{A8DE1EDE-376C-4799-9F16-B2CAAF2E4721}" destId="{E0CD6228-3814-4465-A6BD-A4BFB93D718D}" srcOrd="0" destOrd="0" presId="urn:microsoft.com/office/officeart/2005/8/layout/vList5"/>
    <dgm:cxn modelId="{1C8CC9FC-2EE8-4A82-BCA0-C58B7C115CB0}" type="presParOf" srcId="{C9729366-94AC-4A93-BEB6-4E80C9E09F29}" destId="{4875832C-244A-4E74-93DE-819DD88F9471}" srcOrd="3" destOrd="0" presId="urn:microsoft.com/office/officeart/2005/8/layout/vList5"/>
    <dgm:cxn modelId="{ED0FBAF7-4FB5-44D9-92D0-10E47501DAB9}" type="presParOf" srcId="{C9729366-94AC-4A93-BEB6-4E80C9E09F29}" destId="{630D3A11-3628-4626-B393-6A65C0A74E49}" srcOrd="4" destOrd="0" presId="urn:microsoft.com/office/officeart/2005/8/layout/vList5"/>
    <dgm:cxn modelId="{33A20BB7-AE2A-49AE-8988-262C15E67E10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78A824-35D7-4E01-A2FC-A843C35B1B9D}" type="presOf" srcId="{71EE6981-043A-4D2C-81A9-8FC0837A42C3}" destId="{C9729366-94AC-4A93-BEB6-4E80C9E09F29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C89C85E9-E2DD-4F69-8485-9843B438E677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802DC3EE-0394-4149-B086-25DF19F9A84F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80ABDAD7-2EB9-4260-A058-A00AEAEC8150}" type="presOf" srcId="{794BD129-A45D-4E0F-B687-790E274A6E75}" destId="{F0C983CB-E283-4C40-B340-E835AB1AEA28}" srcOrd="0" destOrd="0" presId="urn:microsoft.com/office/officeart/2005/8/layout/vList5"/>
    <dgm:cxn modelId="{8009A6A8-5712-47C6-9467-C3F80930E6EF}" type="presParOf" srcId="{C9729366-94AC-4A93-BEB6-4E80C9E09F29}" destId="{B09F64C8-AABE-4945-8750-399328EF3BF7}" srcOrd="0" destOrd="0" presId="urn:microsoft.com/office/officeart/2005/8/layout/vList5"/>
    <dgm:cxn modelId="{9E52C75E-9173-4452-A912-99C350A719C1}" type="presParOf" srcId="{B09F64C8-AABE-4945-8750-399328EF3BF7}" destId="{F0C983CB-E283-4C40-B340-E835AB1AEA28}" srcOrd="0" destOrd="0" presId="urn:microsoft.com/office/officeart/2005/8/layout/vList5"/>
    <dgm:cxn modelId="{A209E007-B11D-4D22-8794-BDF7BF3A78A3}" type="presParOf" srcId="{C9729366-94AC-4A93-BEB6-4E80C9E09F29}" destId="{D85F21E3-F885-4E0D-9E87-AF86321F29EB}" srcOrd="1" destOrd="0" presId="urn:microsoft.com/office/officeart/2005/8/layout/vList5"/>
    <dgm:cxn modelId="{3CB3FE0F-DC5E-43F3-BE75-A3DD8C7EF554}" type="presParOf" srcId="{C9729366-94AC-4A93-BEB6-4E80C9E09F29}" destId="{A8DE1EDE-376C-4799-9F16-B2CAAF2E4721}" srcOrd="2" destOrd="0" presId="urn:microsoft.com/office/officeart/2005/8/layout/vList5"/>
    <dgm:cxn modelId="{0D1F33C7-C901-4BD6-83B7-BC01F08F8196}" type="presParOf" srcId="{A8DE1EDE-376C-4799-9F16-B2CAAF2E4721}" destId="{E0CD6228-3814-4465-A6BD-A4BFB93D718D}" srcOrd="0" destOrd="0" presId="urn:microsoft.com/office/officeart/2005/8/layout/vList5"/>
    <dgm:cxn modelId="{D29B5D53-5B2A-4121-AC44-2B13309C3FE8}" type="presParOf" srcId="{C9729366-94AC-4A93-BEB6-4E80C9E09F29}" destId="{4875832C-244A-4E74-93DE-819DD88F9471}" srcOrd="3" destOrd="0" presId="urn:microsoft.com/office/officeart/2005/8/layout/vList5"/>
    <dgm:cxn modelId="{6316257E-FCCB-4D64-AA52-5F03BE692A5A}" type="presParOf" srcId="{C9729366-94AC-4A93-BEB6-4E80C9E09F29}" destId="{630D3A11-3628-4626-B393-6A65C0A74E49}" srcOrd="4" destOrd="0" presId="urn:microsoft.com/office/officeart/2005/8/layout/vList5"/>
    <dgm:cxn modelId="{18D9BAB8-F885-4DC0-BF4E-8729ED35FD28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Your brother __ playing football.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E613CD-7B94-4B73-B428-F30534A60F16}" type="presOf" srcId="{0D1F9C0A-2675-4C85-B9DB-E6EC30A7795B}" destId="{55624324-BF8A-4234-AC96-F6A7D48F7C36}" srcOrd="0" destOrd="0" presId="urn:microsoft.com/office/officeart/2005/8/layout/vList2"/>
    <dgm:cxn modelId="{8DE305E3-65EF-4DB0-A6D5-C1C7A2BCD151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DCD9D429-22E3-4D8B-AB51-07B9A856CB46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8F2652D2-37DC-471E-98FE-79D141ADE7B1}" type="presOf" srcId="{55D71A22-132E-4313-95AF-CCCD6398C265}" destId="{C7B6E3A2-C6EF-4D4E-8D88-D933FC915A6C}" srcOrd="0" destOrd="0" presId="urn:microsoft.com/office/officeart/2005/8/layout/vList2"/>
    <dgm:cxn modelId="{6757F238-C8FB-4EBD-9D38-0EA6410D6486}" type="presOf" srcId="{BCDB1F91-1BB3-4382-9333-707DC6381A2C}" destId="{48485332-8836-4F72-A59C-8912246D1D54}" srcOrd="0" destOrd="0" presId="urn:microsoft.com/office/officeart/2005/8/layout/vList2"/>
    <dgm:cxn modelId="{E9F6133C-8319-4EED-9BA2-73F50B57D6F4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7F3746-0B28-45DF-9982-00B8B8D5A51E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8FA15143-3F03-4355-BD75-8A5776CD502F}" type="presOf" srcId="{62FD45BF-E0CA-472B-BD4C-E73C6B5C2806}" destId="{9BCE8EBB-D8CB-44B3-9E1D-E1D2C282CF36}" srcOrd="0" destOrd="0" presId="urn:microsoft.com/office/officeart/2005/8/layout/vList5"/>
    <dgm:cxn modelId="{BDEAF926-9EC3-4959-9480-F0B3393DAAB2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1BFA382E-CCF5-4526-BC09-F609659B8970}" type="presOf" srcId="{794BD129-A45D-4E0F-B687-790E274A6E75}" destId="{F0C983CB-E283-4C40-B340-E835AB1AEA28}" srcOrd="0" destOrd="0" presId="urn:microsoft.com/office/officeart/2005/8/layout/vList5"/>
    <dgm:cxn modelId="{4E70A7FD-71EC-4C12-94BF-F1A242DBAB8B}" type="presParOf" srcId="{C9729366-94AC-4A93-BEB6-4E80C9E09F29}" destId="{B09F64C8-AABE-4945-8750-399328EF3BF7}" srcOrd="0" destOrd="0" presId="urn:microsoft.com/office/officeart/2005/8/layout/vList5"/>
    <dgm:cxn modelId="{FAFB7B6B-6736-465C-812B-983C3D68D889}" type="presParOf" srcId="{B09F64C8-AABE-4945-8750-399328EF3BF7}" destId="{F0C983CB-E283-4C40-B340-E835AB1AEA28}" srcOrd="0" destOrd="0" presId="urn:microsoft.com/office/officeart/2005/8/layout/vList5"/>
    <dgm:cxn modelId="{D9B91CFB-0F2F-4ACE-8298-D9292175CF2C}" type="presParOf" srcId="{C9729366-94AC-4A93-BEB6-4E80C9E09F29}" destId="{D85F21E3-F885-4E0D-9E87-AF86321F29EB}" srcOrd="1" destOrd="0" presId="urn:microsoft.com/office/officeart/2005/8/layout/vList5"/>
    <dgm:cxn modelId="{647202A9-0CB7-414F-A058-E9CD44C3CB95}" type="presParOf" srcId="{C9729366-94AC-4A93-BEB6-4E80C9E09F29}" destId="{A8DE1EDE-376C-4799-9F16-B2CAAF2E4721}" srcOrd="2" destOrd="0" presId="urn:microsoft.com/office/officeart/2005/8/layout/vList5"/>
    <dgm:cxn modelId="{2B22B685-14A8-47C6-BF34-A0945FDB4146}" type="presParOf" srcId="{A8DE1EDE-376C-4799-9F16-B2CAAF2E4721}" destId="{E0CD6228-3814-4465-A6BD-A4BFB93D718D}" srcOrd="0" destOrd="0" presId="urn:microsoft.com/office/officeart/2005/8/layout/vList5"/>
    <dgm:cxn modelId="{FA28CFDB-BFDA-4813-A734-41EB670C8D18}" type="presParOf" srcId="{C9729366-94AC-4A93-BEB6-4E80C9E09F29}" destId="{4875832C-244A-4E74-93DE-819DD88F9471}" srcOrd="3" destOrd="0" presId="urn:microsoft.com/office/officeart/2005/8/layout/vList5"/>
    <dgm:cxn modelId="{0A74DAAF-AC13-4CD2-96A4-C507ED0F7723}" type="presParOf" srcId="{C9729366-94AC-4A93-BEB6-4E80C9E09F29}" destId="{630D3A11-3628-4626-B393-6A65C0A74E49}" srcOrd="4" destOrd="0" presId="urn:microsoft.com/office/officeart/2005/8/layout/vList5"/>
    <dgm:cxn modelId="{676C61E7-9A79-4B73-8C0A-4859DF971FD2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BED4749-E6BF-492B-BB0A-EEC4CB386D58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F7A61053-505F-4C4F-9A1B-A347ADA8B9A2}" type="presOf" srcId="{71EE6981-043A-4D2C-81A9-8FC0837A42C3}" destId="{C9729366-94AC-4A93-BEB6-4E80C9E09F29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DF3934C-080F-4651-B6C6-C3288CB77AAA}" type="presOf" srcId="{7C59C024-5180-4A85-8A8B-29B33B054D0D}" destId="{E0CD6228-3814-4465-A6BD-A4BFB93D718D}" srcOrd="0" destOrd="0" presId="urn:microsoft.com/office/officeart/2005/8/layout/vList5"/>
    <dgm:cxn modelId="{49C6E8DB-160D-4FE1-A5D7-314A39C16629}" type="presOf" srcId="{62FD45BF-E0CA-472B-BD4C-E73C6B5C2806}" destId="{9BCE8EBB-D8CB-44B3-9E1D-E1D2C282CF36}" srcOrd="0" destOrd="0" presId="urn:microsoft.com/office/officeart/2005/8/layout/vList5"/>
    <dgm:cxn modelId="{44550C45-4BAE-45B0-8293-35CC87ED7053}" type="presParOf" srcId="{C9729366-94AC-4A93-BEB6-4E80C9E09F29}" destId="{B09F64C8-AABE-4945-8750-399328EF3BF7}" srcOrd="0" destOrd="0" presId="urn:microsoft.com/office/officeart/2005/8/layout/vList5"/>
    <dgm:cxn modelId="{2EE431CD-4BB8-4B87-AE09-7D0B33EEC10F}" type="presParOf" srcId="{B09F64C8-AABE-4945-8750-399328EF3BF7}" destId="{F0C983CB-E283-4C40-B340-E835AB1AEA28}" srcOrd="0" destOrd="0" presId="urn:microsoft.com/office/officeart/2005/8/layout/vList5"/>
    <dgm:cxn modelId="{312496E9-7884-45B8-851A-2344049E3A07}" type="presParOf" srcId="{C9729366-94AC-4A93-BEB6-4E80C9E09F29}" destId="{D85F21E3-F885-4E0D-9E87-AF86321F29EB}" srcOrd="1" destOrd="0" presId="urn:microsoft.com/office/officeart/2005/8/layout/vList5"/>
    <dgm:cxn modelId="{8F5A9A7B-DA80-4F74-84B7-E3AA4E738AE1}" type="presParOf" srcId="{C9729366-94AC-4A93-BEB6-4E80C9E09F29}" destId="{A8DE1EDE-376C-4799-9F16-B2CAAF2E4721}" srcOrd="2" destOrd="0" presId="urn:microsoft.com/office/officeart/2005/8/layout/vList5"/>
    <dgm:cxn modelId="{9C005847-B765-49A8-9B67-7CEE8CB2F063}" type="presParOf" srcId="{A8DE1EDE-376C-4799-9F16-B2CAAF2E4721}" destId="{E0CD6228-3814-4465-A6BD-A4BFB93D718D}" srcOrd="0" destOrd="0" presId="urn:microsoft.com/office/officeart/2005/8/layout/vList5"/>
    <dgm:cxn modelId="{E23CF43B-4C77-4CEE-8F07-4DC7D3612A78}" type="presParOf" srcId="{C9729366-94AC-4A93-BEB6-4E80C9E09F29}" destId="{4875832C-244A-4E74-93DE-819DD88F9471}" srcOrd="3" destOrd="0" presId="urn:microsoft.com/office/officeart/2005/8/layout/vList5"/>
    <dgm:cxn modelId="{5F68E59B-D426-4B04-8522-56DB4C8524AD}" type="presParOf" srcId="{C9729366-94AC-4A93-BEB6-4E80C9E09F29}" destId="{630D3A11-3628-4626-B393-6A65C0A74E49}" srcOrd="4" destOrd="0" presId="urn:microsoft.com/office/officeart/2005/8/layout/vList5"/>
    <dgm:cxn modelId="{5C650612-19CA-46F7-A3CE-2100B8B212FD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They __ going to the party.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37187E-8B6E-4607-BF78-E55F79F837A3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1F9142F7-78FA-47F1-ACB8-E98CDD4F0338}" type="presOf" srcId="{0D1F9C0A-2675-4C85-B9DB-E6EC30A7795B}" destId="{55624324-BF8A-4234-AC96-F6A7D48F7C36}" srcOrd="0" destOrd="0" presId="urn:microsoft.com/office/officeart/2005/8/layout/vList2"/>
    <dgm:cxn modelId="{B9241DA2-C0BE-4EB6-86AA-98DBBE89D5F2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7123ACC9-5682-4BC4-A6DA-3711573F323B}" type="presOf" srcId="{BCDB1F91-1BB3-4382-9333-707DC6381A2C}" destId="{48485332-8836-4F72-A59C-8912246D1D54}" srcOrd="0" destOrd="0" presId="urn:microsoft.com/office/officeart/2005/8/layout/vList2"/>
    <dgm:cxn modelId="{99FBD436-279B-4276-936F-844C954AA15A}" type="presOf" srcId="{55D71A22-132E-4313-95AF-CCCD6398C265}" destId="{C7B6E3A2-C6EF-4D4E-8D88-D933FC915A6C}" srcOrd="0" destOrd="0" presId="urn:microsoft.com/office/officeart/2005/8/layout/vList2"/>
    <dgm:cxn modelId="{9E76182D-4A25-4854-8903-37EB4D1826C4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93E1D2-4531-43C1-9386-842541C0BDCA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2E058BC0-08D9-4D5D-B996-F7F639F0BCED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279F6C10-2A9C-4D1A-B876-168C057B4970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E53DDB23-4CA9-490A-84C7-DCB22D0AAE47}" type="presOf" srcId="{7C59C024-5180-4A85-8A8B-29B33B054D0D}" destId="{E0CD6228-3814-4465-A6BD-A4BFB93D718D}" srcOrd="0" destOrd="0" presId="urn:microsoft.com/office/officeart/2005/8/layout/vList5"/>
    <dgm:cxn modelId="{991DDF5A-486F-45FD-A820-7D0437F6CFCB}" type="presParOf" srcId="{C9729366-94AC-4A93-BEB6-4E80C9E09F29}" destId="{B09F64C8-AABE-4945-8750-399328EF3BF7}" srcOrd="0" destOrd="0" presId="urn:microsoft.com/office/officeart/2005/8/layout/vList5"/>
    <dgm:cxn modelId="{E28C96C2-30EA-4A73-B244-C504BF542888}" type="presParOf" srcId="{B09F64C8-AABE-4945-8750-399328EF3BF7}" destId="{F0C983CB-E283-4C40-B340-E835AB1AEA28}" srcOrd="0" destOrd="0" presId="urn:microsoft.com/office/officeart/2005/8/layout/vList5"/>
    <dgm:cxn modelId="{A4543C87-91E9-4F11-9D13-2070DF2482AE}" type="presParOf" srcId="{C9729366-94AC-4A93-BEB6-4E80C9E09F29}" destId="{D85F21E3-F885-4E0D-9E87-AF86321F29EB}" srcOrd="1" destOrd="0" presId="urn:microsoft.com/office/officeart/2005/8/layout/vList5"/>
    <dgm:cxn modelId="{C1C04638-0198-4D75-A804-FFF86DB37C16}" type="presParOf" srcId="{C9729366-94AC-4A93-BEB6-4E80C9E09F29}" destId="{A8DE1EDE-376C-4799-9F16-B2CAAF2E4721}" srcOrd="2" destOrd="0" presId="urn:microsoft.com/office/officeart/2005/8/layout/vList5"/>
    <dgm:cxn modelId="{A5139504-9D80-41E5-9279-AFBB9249E9C0}" type="presParOf" srcId="{A8DE1EDE-376C-4799-9F16-B2CAAF2E4721}" destId="{E0CD6228-3814-4465-A6BD-A4BFB93D718D}" srcOrd="0" destOrd="0" presId="urn:microsoft.com/office/officeart/2005/8/layout/vList5"/>
    <dgm:cxn modelId="{D831A0CD-46C5-4B3E-B932-23DAFE4AFAA5}" type="presParOf" srcId="{C9729366-94AC-4A93-BEB6-4E80C9E09F29}" destId="{4875832C-244A-4E74-93DE-819DD88F9471}" srcOrd="3" destOrd="0" presId="urn:microsoft.com/office/officeart/2005/8/layout/vList5"/>
    <dgm:cxn modelId="{830B9C55-A033-4F42-BEFC-D38EB4F5BDF3}" type="presParOf" srcId="{C9729366-94AC-4A93-BEB6-4E80C9E09F29}" destId="{630D3A11-3628-4626-B393-6A65C0A74E49}" srcOrd="4" destOrd="0" presId="urn:microsoft.com/office/officeart/2005/8/layout/vList5"/>
    <dgm:cxn modelId="{B4ED4B73-7FAE-473A-A8D6-13063F1CD4A2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42D49FBF-6D98-406B-8F95-09F940A36130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3A3B7BDF-2856-47E7-9ED8-F01453074284}" type="presOf" srcId="{7C59C024-5180-4A85-8A8B-29B33B054D0D}" destId="{E0CD6228-3814-4465-A6BD-A4BFB93D718D}" srcOrd="0" destOrd="0" presId="urn:microsoft.com/office/officeart/2005/8/layout/vList5"/>
    <dgm:cxn modelId="{84FD040A-376F-4452-AE9C-5473ACFEE37E}" type="presOf" srcId="{71EE6981-043A-4D2C-81A9-8FC0837A42C3}" destId="{C9729366-94AC-4A93-BEB6-4E80C9E09F29}" srcOrd="0" destOrd="0" presId="urn:microsoft.com/office/officeart/2005/8/layout/vList5"/>
    <dgm:cxn modelId="{4F6B37A4-924B-4193-8E8C-0C154FF3D999}" type="presOf" srcId="{62FD45BF-E0CA-472B-BD4C-E73C6B5C2806}" destId="{9BCE8EBB-D8CB-44B3-9E1D-E1D2C282CF36}" srcOrd="0" destOrd="0" presId="urn:microsoft.com/office/officeart/2005/8/layout/vList5"/>
    <dgm:cxn modelId="{771F32C2-CBE4-4120-BE76-BC34688296BF}" type="presParOf" srcId="{C9729366-94AC-4A93-BEB6-4E80C9E09F29}" destId="{B09F64C8-AABE-4945-8750-399328EF3BF7}" srcOrd="0" destOrd="0" presId="urn:microsoft.com/office/officeart/2005/8/layout/vList5"/>
    <dgm:cxn modelId="{4EED078A-F96C-48B1-83F1-98BD33EC2B48}" type="presParOf" srcId="{B09F64C8-AABE-4945-8750-399328EF3BF7}" destId="{F0C983CB-E283-4C40-B340-E835AB1AEA28}" srcOrd="0" destOrd="0" presId="urn:microsoft.com/office/officeart/2005/8/layout/vList5"/>
    <dgm:cxn modelId="{9F7E0932-FCCE-40C9-854E-813B337251E7}" type="presParOf" srcId="{C9729366-94AC-4A93-BEB6-4E80C9E09F29}" destId="{D85F21E3-F885-4E0D-9E87-AF86321F29EB}" srcOrd="1" destOrd="0" presId="urn:microsoft.com/office/officeart/2005/8/layout/vList5"/>
    <dgm:cxn modelId="{4FA2FE9A-CE1D-444D-A30C-B9CC4985AA7F}" type="presParOf" srcId="{C9729366-94AC-4A93-BEB6-4E80C9E09F29}" destId="{A8DE1EDE-376C-4799-9F16-B2CAAF2E4721}" srcOrd="2" destOrd="0" presId="urn:microsoft.com/office/officeart/2005/8/layout/vList5"/>
    <dgm:cxn modelId="{69AE2643-0281-4944-B870-C5BF55AB6D15}" type="presParOf" srcId="{A8DE1EDE-376C-4799-9F16-B2CAAF2E4721}" destId="{E0CD6228-3814-4465-A6BD-A4BFB93D718D}" srcOrd="0" destOrd="0" presId="urn:microsoft.com/office/officeart/2005/8/layout/vList5"/>
    <dgm:cxn modelId="{C1C8D70E-6F25-4821-B27C-1FC9F0A64C51}" type="presParOf" srcId="{C9729366-94AC-4A93-BEB6-4E80C9E09F29}" destId="{4875832C-244A-4E74-93DE-819DD88F9471}" srcOrd="3" destOrd="0" presId="urn:microsoft.com/office/officeart/2005/8/layout/vList5"/>
    <dgm:cxn modelId="{A5FA14AD-C587-47B2-A92A-F448EC149A8C}" type="presParOf" srcId="{C9729366-94AC-4A93-BEB6-4E80C9E09F29}" destId="{630D3A11-3628-4626-B393-6A65C0A74E49}" srcOrd="4" destOrd="0" presId="urn:microsoft.com/office/officeart/2005/8/layout/vList5"/>
    <dgm:cxn modelId="{A624FAA2-F3D3-4F43-8A0A-F318AF2F7730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We __ lost.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4072C4C3-F42E-432F-96A5-5D654828AF1E}" type="presOf" srcId="{0D1F9C0A-2675-4C85-B9DB-E6EC30A7795B}" destId="{55624324-BF8A-4234-AC96-F6A7D48F7C36}" srcOrd="0" destOrd="0" presId="urn:microsoft.com/office/officeart/2005/8/layout/vList2"/>
    <dgm:cxn modelId="{EDA08AD5-3B89-4FE6-94D2-FC567A0C82D7}" type="presOf" srcId="{E9E01583-1B8F-40E6-B8A2-66B2B0D9B7B3}" destId="{99181C9B-80CB-4E65-B52F-031FC3D1781B}" srcOrd="0" destOrd="0" presId="urn:microsoft.com/office/officeart/2005/8/layout/vList2"/>
    <dgm:cxn modelId="{2CFF8833-60B4-4390-90FB-A67F1CA2BCE4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7009F0F5-1B8A-41A4-BA45-8EB45C1F606B}" type="presOf" srcId="{BCDB1F91-1BB3-4382-9333-707DC6381A2C}" destId="{48485332-8836-4F72-A59C-8912246D1D54}" srcOrd="0" destOrd="0" presId="urn:microsoft.com/office/officeart/2005/8/layout/vList2"/>
    <dgm:cxn modelId="{AA9C1EFB-92B3-4ECA-B766-C67D2DEBE407}" type="presOf" srcId="{55D71A22-132E-4313-95AF-CCCD6398C265}" destId="{C7B6E3A2-C6EF-4D4E-8D88-D933FC915A6C}" srcOrd="0" destOrd="0" presId="urn:microsoft.com/office/officeart/2005/8/layout/vList2"/>
    <dgm:cxn modelId="{136CD84C-218A-4C1C-BB86-D536A827C1F1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771B81-0808-4E3F-857F-6611563E25E5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14F2E8CF-150F-493F-AA7C-C2E7D8616B92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0F16B726-2C41-4D07-9806-4E1B4A04A21F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52704528-9E8B-4889-AC60-4388BF4F8992}" type="presOf" srcId="{71EE6981-043A-4D2C-81A9-8FC0837A42C3}" destId="{C9729366-94AC-4A93-BEB6-4E80C9E09F29}" srcOrd="0" destOrd="0" presId="urn:microsoft.com/office/officeart/2005/8/layout/vList5"/>
    <dgm:cxn modelId="{BA41E052-291C-41B4-BEEC-E83D780D2429}" type="presParOf" srcId="{C9729366-94AC-4A93-BEB6-4E80C9E09F29}" destId="{B09F64C8-AABE-4945-8750-399328EF3BF7}" srcOrd="0" destOrd="0" presId="urn:microsoft.com/office/officeart/2005/8/layout/vList5"/>
    <dgm:cxn modelId="{D4451922-5259-4C3B-AF94-EE426CBA8ECA}" type="presParOf" srcId="{B09F64C8-AABE-4945-8750-399328EF3BF7}" destId="{F0C983CB-E283-4C40-B340-E835AB1AEA28}" srcOrd="0" destOrd="0" presId="urn:microsoft.com/office/officeart/2005/8/layout/vList5"/>
    <dgm:cxn modelId="{01C958CF-AD30-44B1-8DDE-B11A0936635A}" type="presParOf" srcId="{C9729366-94AC-4A93-BEB6-4E80C9E09F29}" destId="{D85F21E3-F885-4E0D-9E87-AF86321F29EB}" srcOrd="1" destOrd="0" presId="urn:microsoft.com/office/officeart/2005/8/layout/vList5"/>
    <dgm:cxn modelId="{FFC486EA-E681-4B92-A82E-7B0FDE3806A0}" type="presParOf" srcId="{C9729366-94AC-4A93-BEB6-4E80C9E09F29}" destId="{A8DE1EDE-376C-4799-9F16-B2CAAF2E4721}" srcOrd="2" destOrd="0" presId="urn:microsoft.com/office/officeart/2005/8/layout/vList5"/>
    <dgm:cxn modelId="{0100EAD1-8D22-419E-BC88-7E410E10DFA9}" type="presParOf" srcId="{A8DE1EDE-376C-4799-9F16-B2CAAF2E4721}" destId="{E0CD6228-3814-4465-A6BD-A4BFB93D718D}" srcOrd="0" destOrd="0" presId="urn:microsoft.com/office/officeart/2005/8/layout/vList5"/>
    <dgm:cxn modelId="{6E1F5B49-ADDF-4ADF-9B48-6E960F3A1EF9}" type="presParOf" srcId="{C9729366-94AC-4A93-BEB6-4E80C9E09F29}" destId="{4875832C-244A-4E74-93DE-819DD88F9471}" srcOrd="3" destOrd="0" presId="urn:microsoft.com/office/officeart/2005/8/layout/vList5"/>
    <dgm:cxn modelId="{DE4927B8-2765-4639-8D00-FF406DF475C4}" type="presParOf" srcId="{C9729366-94AC-4A93-BEB6-4E80C9E09F29}" destId="{630D3A11-3628-4626-B393-6A65C0A74E49}" srcOrd="4" destOrd="0" presId="urn:microsoft.com/office/officeart/2005/8/layout/vList5"/>
    <dgm:cxn modelId="{2B74D87D-1E36-4B9D-8D84-C4D5261A0873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68AA4C6C-1442-4F7F-9B03-DA8D17045AE4}" type="presOf" srcId="{794BD129-A45D-4E0F-B687-790E274A6E75}" destId="{F0C983CB-E283-4C40-B340-E835AB1AEA28}" srcOrd="0" destOrd="0" presId="urn:microsoft.com/office/officeart/2005/8/layout/vList5"/>
    <dgm:cxn modelId="{E601E29B-E26D-4740-B22B-878C87444AE1}" type="presOf" srcId="{62FD45BF-E0CA-472B-BD4C-E73C6B5C2806}" destId="{9BCE8EBB-D8CB-44B3-9E1D-E1D2C282CF36}" srcOrd="0" destOrd="0" presId="urn:microsoft.com/office/officeart/2005/8/layout/vList5"/>
    <dgm:cxn modelId="{F8BC39DA-11CE-4EDF-9963-B9DD514852D7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A3CFABE9-C41A-42A5-A321-F4CF1917CD45}" type="presOf" srcId="{7C59C024-5180-4A85-8A8B-29B33B054D0D}" destId="{E0CD6228-3814-4465-A6BD-A4BFB93D718D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3754D12A-1048-400B-8F20-AF1131C04CEA}" type="presParOf" srcId="{C9729366-94AC-4A93-BEB6-4E80C9E09F29}" destId="{B09F64C8-AABE-4945-8750-399328EF3BF7}" srcOrd="0" destOrd="0" presId="urn:microsoft.com/office/officeart/2005/8/layout/vList5"/>
    <dgm:cxn modelId="{CE983E67-192E-485A-ACB9-4E9147669FFA}" type="presParOf" srcId="{B09F64C8-AABE-4945-8750-399328EF3BF7}" destId="{F0C983CB-E283-4C40-B340-E835AB1AEA28}" srcOrd="0" destOrd="0" presId="urn:microsoft.com/office/officeart/2005/8/layout/vList5"/>
    <dgm:cxn modelId="{F9D11508-705D-45E3-AE6C-D913892A819D}" type="presParOf" srcId="{C9729366-94AC-4A93-BEB6-4E80C9E09F29}" destId="{D85F21E3-F885-4E0D-9E87-AF86321F29EB}" srcOrd="1" destOrd="0" presId="urn:microsoft.com/office/officeart/2005/8/layout/vList5"/>
    <dgm:cxn modelId="{5E20D158-9A8B-404F-A2C5-E8E55E83BD5B}" type="presParOf" srcId="{C9729366-94AC-4A93-BEB6-4E80C9E09F29}" destId="{A8DE1EDE-376C-4799-9F16-B2CAAF2E4721}" srcOrd="2" destOrd="0" presId="urn:microsoft.com/office/officeart/2005/8/layout/vList5"/>
    <dgm:cxn modelId="{DCB1776D-AE2C-4789-A875-D63756C1E853}" type="presParOf" srcId="{A8DE1EDE-376C-4799-9F16-B2CAAF2E4721}" destId="{E0CD6228-3814-4465-A6BD-A4BFB93D718D}" srcOrd="0" destOrd="0" presId="urn:microsoft.com/office/officeart/2005/8/layout/vList5"/>
    <dgm:cxn modelId="{42915FB1-4A43-417C-BA21-4DE75BE98BBF}" type="presParOf" srcId="{C9729366-94AC-4A93-BEB6-4E80C9E09F29}" destId="{4875832C-244A-4E74-93DE-819DD88F9471}" srcOrd="3" destOrd="0" presId="urn:microsoft.com/office/officeart/2005/8/layout/vList5"/>
    <dgm:cxn modelId="{FFAD3530-FA4A-4DF3-A5BE-303137296973}" type="presParOf" srcId="{C9729366-94AC-4A93-BEB6-4E80C9E09F29}" destId="{630D3A11-3628-4626-B393-6A65C0A74E49}" srcOrd="4" destOrd="0" presId="urn:microsoft.com/office/officeart/2005/8/layout/vList5"/>
    <dgm:cxn modelId="{CEF3A5D0-F81E-4614-AF6F-8DF416EF52D1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It __ raining outside.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10C636-ACB9-4AF3-B173-1ABD75F8C0C2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D6473DB4-9407-406D-83A3-53793B6065A4}" type="presOf" srcId="{0D1F9C0A-2675-4C85-B9DB-E6EC30A7795B}" destId="{55624324-BF8A-4234-AC96-F6A7D48F7C36}" srcOrd="0" destOrd="0" presId="urn:microsoft.com/office/officeart/2005/8/layout/vList2"/>
    <dgm:cxn modelId="{FD78E11B-2170-40E0-ABB9-01FD261A36AA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D79BD2B0-CDC1-4996-9751-78554EC6EFBF}" type="presOf" srcId="{BCDB1F91-1BB3-4382-9333-707DC6381A2C}" destId="{48485332-8836-4F72-A59C-8912246D1D54}" srcOrd="0" destOrd="0" presId="urn:microsoft.com/office/officeart/2005/8/layout/vList2"/>
    <dgm:cxn modelId="{32B57EFF-F964-468E-A9BA-09F65C4FEE6F}" type="presOf" srcId="{55D71A22-132E-4313-95AF-CCCD6398C265}" destId="{C7B6E3A2-C6EF-4D4E-8D88-D933FC915A6C}" srcOrd="0" destOrd="0" presId="urn:microsoft.com/office/officeart/2005/8/layout/vList2"/>
    <dgm:cxn modelId="{B6EE3DBB-AB00-4CBE-A86E-4AB09C434C46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285810-5B11-4BAF-9D4F-D80EA8079574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4E76EA7D-FAEA-417A-AC68-7940FED72D75}" type="presOf" srcId="{71EE6981-043A-4D2C-81A9-8FC0837A42C3}" destId="{C9729366-94AC-4A93-BEB6-4E80C9E09F29}" srcOrd="0" destOrd="0" presId="urn:microsoft.com/office/officeart/2005/8/layout/vList5"/>
    <dgm:cxn modelId="{5751EA20-F7FD-4864-AF54-8C7DEE8E2E6B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0E77E4E9-749B-4765-9931-605BF4A47D47}" type="presOf" srcId="{7C59C024-5180-4A85-8A8B-29B33B054D0D}" destId="{E0CD6228-3814-4465-A6BD-A4BFB93D718D}" srcOrd="0" destOrd="0" presId="urn:microsoft.com/office/officeart/2005/8/layout/vList5"/>
    <dgm:cxn modelId="{B4905E0C-A104-4B18-8842-9788689E0AA8}" type="presParOf" srcId="{C9729366-94AC-4A93-BEB6-4E80C9E09F29}" destId="{B09F64C8-AABE-4945-8750-399328EF3BF7}" srcOrd="0" destOrd="0" presId="urn:microsoft.com/office/officeart/2005/8/layout/vList5"/>
    <dgm:cxn modelId="{E1AAF10E-1DE1-406C-A53D-9E7A4CBF6EC9}" type="presParOf" srcId="{B09F64C8-AABE-4945-8750-399328EF3BF7}" destId="{F0C983CB-E283-4C40-B340-E835AB1AEA28}" srcOrd="0" destOrd="0" presId="urn:microsoft.com/office/officeart/2005/8/layout/vList5"/>
    <dgm:cxn modelId="{AB10EA2B-A6FF-465E-891C-86E0F79E4D95}" type="presParOf" srcId="{C9729366-94AC-4A93-BEB6-4E80C9E09F29}" destId="{D85F21E3-F885-4E0D-9E87-AF86321F29EB}" srcOrd="1" destOrd="0" presId="urn:microsoft.com/office/officeart/2005/8/layout/vList5"/>
    <dgm:cxn modelId="{523DB73F-5795-4505-9049-F138A49CDFDF}" type="presParOf" srcId="{C9729366-94AC-4A93-BEB6-4E80C9E09F29}" destId="{A8DE1EDE-376C-4799-9F16-B2CAAF2E4721}" srcOrd="2" destOrd="0" presId="urn:microsoft.com/office/officeart/2005/8/layout/vList5"/>
    <dgm:cxn modelId="{985C69C1-CF35-4E39-A943-607898DFDBE2}" type="presParOf" srcId="{A8DE1EDE-376C-4799-9F16-B2CAAF2E4721}" destId="{E0CD6228-3814-4465-A6BD-A4BFB93D718D}" srcOrd="0" destOrd="0" presId="urn:microsoft.com/office/officeart/2005/8/layout/vList5"/>
    <dgm:cxn modelId="{DFDB8FB0-C4D4-477B-A5FC-341A9FE19ACF}" type="presParOf" srcId="{C9729366-94AC-4A93-BEB6-4E80C9E09F29}" destId="{4875832C-244A-4E74-93DE-819DD88F9471}" srcOrd="3" destOrd="0" presId="urn:microsoft.com/office/officeart/2005/8/layout/vList5"/>
    <dgm:cxn modelId="{87A9FD05-D3CF-4A17-84F6-E7D999BE3F11}" type="presParOf" srcId="{C9729366-94AC-4A93-BEB6-4E80C9E09F29}" destId="{630D3A11-3628-4626-B393-6A65C0A74E49}" srcOrd="4" destOrd="0" presId="urn:microsoft.com/office/officeart/2005/8/layout/vList5"/>
    <dgm:cxn modelId="{CE0491BC-4EDD-4294-BEE7-69DFDAD9D636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1EA8CA2E-2D1F-4525-A69F-E0D75BE1D29A}" type="presOf" srcId="{794BD129-A45D-4E0F-B687-790E274A6E75}" destId="{F0C983CB-E283-4C40-B340-E835AB1AEA28}" srcOrd="0" destOrd="0" presId="urn:microsoft.com/office/officeart/2005/8/layout/vList5"/>
    <dgm:cxn modelId="{03E70C9D-10AE-4A0A-B3BD-8D07EF27A596}" type="presOf" srcId="{7C59C024-5180-4A85-8A8B-29B33B054D0D}" destId="{E0CD6228-3814-4465-A6BD-A4BFB93D718D}" srcOrd="0" destOrd="0" presId="urn:microsoft.com/office/officeart/2005/8/layout/vList5"/>
    <dgm:cxn modelId="{11BE6DE4-3F32-4BEF-ACAF-EC4C7E1449F2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EB7A33DC-80BF-4797-A332-CD523FC5C599}" type="presOf" srcId="{71EE6981-043A-4D2C-81A9-8FC0837A42C3}" destId="{C9729366-94AC-4A93-BEB6-4E80C9E09F29}" srcOrd="0" destOrd="0" presId="urn:microsoft.com/office/officeart/2005/8/layout/vList5"/>
    <dgm:cxn modelId="{40DB7082-4CE1-4CE5-8ED2-6198DA6F32BF}" type="presParOf" srcId="{C9729366-94AC-4A93-BEB6-4E80C9E09F29}" destId="{B09F64C8-AABE-4945-8750-399328EF3BF7}" srcOrd="0" destOrd="0" presId="urn:microsoft.com/office/officeart/2005/8/layout/vList5"/>
    <dgm:cxn modelId="{B8488FBF-FBDF-4C4B-A317-93A64DC753AD}" type="presParOf" srcId="{B09F64C8-AABE-4945-8750-399328EF3BF7}" destId="{F0C983CB-E283-4C40-B340-E835AB1AEA28}" srcOrd="0" destOrd="0" presId="urn:microsoft.com/office/officeart/2005/8/layout/vList5"/>
    <dgm:cxn modelId="{A7F9379E-455C-4425-B7C7-1E48DC61DE26}" type="presParOf" srcId="{C9729366-94AC-4A93-BEB6-4E80C9E09F29}" destId="{D85F21E3-F885-4E0D-9E87-AF86321F29EB}" srcOrd="1" destOrd="0" presId="urn:microsoft.com/office/officeart/2005/8/layout/vList5"/>
    <dgm:cxn modelId="{26A83612-7A55-4D8E-886C-8F993159C927}" type="presParOf" srcId="{C9729366-94AC-4A93-BEB6-4E80C9E09F29}" destId="{A8DE1EDE-376C-4799-9F16-B2CAAF2E4721}" srcOrd="2" destOrd="0" presId="urn:microsoft.com/office/officeart/2005/8/layout/vList5"/>
    <dgm:cxn modelId="{097787D9-7023-42E4-9BDC-46DD7890500F}" type="presParOf" srcId="{A8DE1EDE-376C-4799-9F16-B2CAAF2E4721}" destId="{E0CD6228-3814-4465-A6BD-A4BFB93D718D}" srcOrd="0" destOrd="0" presId="urn:microsoft.com/office/officeart/2005/8/layout/vList5"/>
    <dgm:cxn modelId="{A1E785B8-F63B-4E25-BE76-91D32279BF33}" type="presParOf" srcId="{C9729366-94AC-4A93-BEB6-4E80C9E09F29}" destId="{4875832C-244A-4E74-93DE-819DD88F9471}" srcOrd="3" destOrd="0" presId="urn:microsoft.com/office/officeart/2005/8/layout/vList5"/>
    <dgm:cxn modelId="{43B591B8-73BD-4902-9A94-6C894CF57B86}" type="presParOf" srcId="{C9729366-94AC-4A93-BEB6-4E80C9E09F29}" destId="{630D3A11-3628-4626-B393-6A65C0A74E49}" srcOrd="4" destOrd="0" presId="urn:microsoft.com/office/officeart/2005/8/layout/vList5"/>
    <dgm:cxn modelId="{0E16BBF2-7C02-40E4-ACB9-F82001694E8F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You __ smart.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06869D91-6FAE-4265-8CF0-42CBF43A4F82}" type="presOf" srcId="{E9E01583-1B8F-40E6-B8A2-66B2B0D9B7B3}" destId="{99181C9B-80CB-4E65-B52F-031FC3D1781B}" srcOrd="0" destOrd="0" presId="urn:microsoft.com/office/officeart/2005/8/layout/vList2"/>
    <dgm:cxn modelId="{3E2F098D-6A00-4F7B-9F43-36F57DC08AF9}" type="presOf" srcId="{0D1F9C0A-2675-4C85-B9DB-E6EC30A7795B}" destId="{55624324-BF8A-4234-AC96-F6A7D48F7C36}" srcOrd="0" destOrd="0" presId="urn:microsoft.com/office/officeart/2005/8/layout/vList2"/>
    <dgm:cxn modelId="{F0D79EC7-BD80-4472-812C-A646AD291D4D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05990C37-41CA-40A7-B896-6F1613C434ED}" type="presOf" srcId="{BCDB1F91-1BB3-4382-9333-707DC6381A2C}" destId="{48485332-8836-4F72-A59C-8912246D1D54}" srcOrd="0" destOrd="0" presId="urn:microsoft.com/office/officeart/2005/8/layout/vList2"/>
    <dgm:cxn modelId="{D07FB989-F7E6-4381-B74D-50306FD01D1B}" type="presOf" srcId="{55D71A22-132E-4313-95AF-CCCD6398C265}" destId="{C7B6E3A2-C6EF-4D4E-8D88-D933FC915A6C}" srcOrd="0" destOrd="0" presId="urn:microsoft.com/office/officeart/2005/8/layout/vList2"/>
    <dgm:cxn modelId="{7D5E6DDF-AC93-4F2C-8DCC-95B11756D353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B35C08-C88B-42B2-9FA6-EB6BF8742710}" type="presOf" srcId="{71EE6981-043A-4D2C-81A9-8FC0837A42C3}" destId="{C9729366-94AC-4A93-BEB6-4E80C9E09F29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B1847F7C-5B03-4E63-B212-E66846746A63}" type="presOf" srcId="{62FD45BF-E0CA-472B-BD4C-E73C6B5C2806}" destId="{9BCE8EBB-D8CB-44B3-9E1D-E1D2C282CF36}" srcOrd="0" destOrd="0" presId="urn:microsoft.com/office/officeart/2005/8/layout/vList5"/>
    <dgm:cxn modelId="{536F8FE4-8600-48FF-B99A-2759752B59AF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DD4817ED-878F-48A3-88E7-BE30B8EB6F19}" type="presOf" srcId="{794BD129-A45D-4E0F-B687-790E274A6E75}" destId="{F0C983CB-E283-4C40-B340-E835AB1AEA28}" srcOrd="0" destOrd="0" presId="urn:microsoft.com/office/officeart/2005/8/layout/vList5"/>
    <dgm:cxn modelId="{EE6FD1FC-EEA8-4487-8AC9-48046512E5BC}" type="presParOf" srcId="{C9729366-94AC-4A93-BEB6-4E80C9E09F29}" destId="{B09F64C8-AABE-4945-8750-399328EF3BF7}" srcOrd="0" destOrd="0" presId="urn:microsoft.com/office/officeart/2005/8/layout/vList5"/>
    <dgm:cxn modelId="{17C7AF4B-4189-4570-8FE9-9793BA554C7C}" type="presParOf" srcId="{B09F64C8-AABE-4945-8750-399328EF3BF7}" destId="{F0C983CB-E283-4C40-B340-E835AB1AEA28}" srcOrd="0" destOrd="0" presId="urn:microsoft.com/office/officeart/2005/8/layout/vList5"/>
    <dgm:cxn modelId="{17786052-43D1-4B7F-A7AA-442B9D664898}" type="presParOf" srcId="{C9729366-94AC-4A93-BEB6-4E80C9E09F29}" destId="{D85F21E3-F885-4E0D-9E87-AF86321F29EB}" srcOrd="1" destOrd="0" presId="urn:microsoft.com/office/officeart/2005/8/layout/vList5"/>
    <dgm:cxn modelId="{1BC0F4A7-91AE-4DC8-8D66-0564BEA4248C}" type="presParOf" srcId="{C9729366-94AC-4A93-BEB6-4E80C9E09F29}" destId="{A8DE1EDE-376C-4799-9F16-B2CAAF2E4721}" srcOrd="2" destOrd="0" presId="urn:microsoft.com/office/officeart/2005/8/layout/vList5"/>
    <dgm:cxn modelId="{6173602F-2B65-467E-953F-6CE4E381C24B}" type="presParOf" srcId="{A8DE1EDE-376C-4799-9F16-B2CAAF2E4721}" destId="{E0CD6228-3814-4465-A6BD-A4BFB93D718D}" srcOrd="0" destOrd="0" presId="urn:microsoft.com/office/officeart/2005/8/layout/vList5"/>
    <dgm:cxn modelId="{651BD31C-0785-4999-880E-FD3184E1B998}" type="presParOf" srcId="{C9729366-94AC-4A93-BEB6-4E80C9E09F29}" destId="{4875832C-244A-4E74-93DE-819DD88F9471}" srcOrd="3" destOrd="0" presId="urn:microsoft.com/office/officeart/2005/8/layout/vList5"/>
    <dgm:cxn modelId="{095CC99D-F6DA-4CF9-A6AC-01C6CD14FC3D}" type="presParOf" srcId="{C9729366-94AC-4A93-BEB6-4E80C9E09F29}" destId="{630D3A11-3628-4626-B393-6A65C0A74E49}" srcOrd="4" destOrd="0" presId="urn:microsoft.com/office/officeart/2005/8/layout/vList5"/>
    <dgm:cxn modelId="{E5371E48-8987-4FDE-9D4A-ABEB7289AEBE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93FDD2-BE06-4C23-80E7-2F393FB74F98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FE3739C0-6376-41B4-B1F2-19EF1E42952C}" type="presOf" srcId="{794BD129-A45D-4E0F-B687-790E274A6E75}" destId="{F0C983CB-E283-4C40-B340-E835AB1AEA28}" srcOrd="0" destOrd="0" presId="urn:microsoft.com/office/officeart/2005/8/layout/vList5"/>
    <dgm:cxn modelId="{1C8387FA-54EA-4091-A908-0D20D724CDD0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A3119D93-6FB3-4790-846F-BC55D344855F}" type="presOf" srcId="{71EE6981-043A-4D2C-81A9-8FC0837A42C3}" destId="{C9729366-94AC-4A93-BEB6-4E80C9E09F29}" srcOrd="0" destOrd="0" presId="urn:microsoft.com/office/officeart/2005/8/layout/vList5"/>
    <dgm:cxn modelId="{1BBE457C-6F3F-4AA1-8951-04B1A3E015D6}" type="presParOf" srcId="{C9729366-94AC-4A93-BEB6-4E80C9E09F29}" destId="{B09F64C8-AABE-4945-8750-399328EF3BF7}" srcOrd="0" destOrd="0" presId="urn:microsoft.com/office/officeart/2005/8/layout/vList5"/>
    <dgm:cxn modelId="{E96AFB1E-A0E0-4823-B8A5-F084F6209DC0}" type="presParOf" srcId="{B09F64C8-AABE-4945-8750-399328EF3BF7}" destId="{F0C983CB-E283-4C40-B340-E835AB1AEA28}" srcOrd="0" destOrd="0" presId="urn:microsoft.com/office/officeart/2005/8/layout/vList5"/>
    <dgm:cxn modelId="{D4F43F5E-9F86-4012-BA38-DF564B6F83F1}" type="presParOf" srcId="{C9729366-94AC-4A93-BEB6-4E80C9E09F29}" destId="{D85F21E3-F885-4E0D-9E87-AF86321F29EB}" srcOrd="1" destOrd="0" presId="urn:microsoft.com/office/officeart/2005/8/layout/vList5"/>
    <dgm:cxn modelId="{A929F2B7-F1CC-4FEC-81AF-57F607A8B4AE}" type="presParOf" srcId="{C9729366-94AC-4A93-BEB6-4E80C9E09F29}" destId="{A8DE1EDE-376C-4799-9F16-B2CAAF2E4721}" srcOrd="2" destOrd="0" presId="urn:microsoft.com/office/officeart/2005/8/layout/vList5"/>
    <dgm:cxn modelId="{D6B6C4D7-40A1-4CAE-A42F-1647FCA5701F}" type="presParOf" srcId="{A8DE1EDE-376C-4799-9F16-B2CAAF2E4721}" destId="{E0CD6228-3814-4465-A6BD-A4BFB93D718D}" srcOrd="0" destOrd="0" presId="urn:microsoft.com/office/officeart/2005/8/layout/vList5"/>
    <dgm:cxn modelId="{BFCA6222-FE1E-4CA1-B852-1A6DD047C8B6}" type="presParOf" srcId="{C9729366-94AC-4A93-BEB6-4E80C9E09F29}" destId="{4875832C-244A-4E74-93DE-819DD88F9471}" srcOrd="3" destOrd="0" presId="urn:microsoft.com/office/officeart/2005/8/layout/vList5"/>
    <dgm:cxn modelId="{3750CA93-6E10-4BD1-A737-11047767F8F8}" type="presParOf" srcId="{C9729366-94AC-4A93-BEB6-4E80C9E09F29}" destId="{630D3A11-3628-4626-B393-6A65C0A74E49}" srcOrd="4" destOrd="0" presId="urn:microsoft.com/office/officeart/2005/8/layout/vList5"/>
    <dgm:cxn modelId="{B296F489-CBF5-48C0-9BF2-A1601257135D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She and I __ having fun.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530AE7-E821-4C13-AE92-B12A1D6EB508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DD738B76-2B4F-4F2A-BE5B-5D0E5901C5B0}" type="presOf" srcId="{E9E01583-1B8F-40E6-B8A2-66B2B0D9B7B3}" destId="{99181C9B-80CB-4E65-B52F-031FC3D1781B}" srcOrd="0" destOrd="0" presId="urn:microsoft.com/office/officeart/2005/8/layout/vList2"/>
    <dgm:cxn modelId="{C99A7805-B694-4C9E-94AD-35D2A15721FA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E922E518-3D8B-49E7-994B-3348F510802F}" type="presOf" srcId="{55D71A22-132E-4313-95AF-CCCD6398C265}" destId="{C7B6E3A2-C6EF-4D4E-8D88-D933FC915A6C}" srcOrd="0" destOrd="0" presId="urn:microsoft.com/office/officeart/2005/8/layout/vList2"/>
    <dgm:cxn modelId="{1C998D1C-E5A5-4E59-94F7-1A8C3F34FAE7}" type="presOf" srcId="{BCDB1F91-1BB3-4382-9333-707DC6381A2C}" destId="{48485332-8836-4F72-A59C-8912246D1D54}" srcOrd="0" destOrd="0" presId="urn:microsoft.com/office/officeart/2005/8/layout/vList2"/>
    <dgm:cxn modelId="{D8D21382-DD99-480C-BCBD-16E6B592CAF7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52730D-C8B7-4694-9FD4-C8680D256556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F3C00BF1-E164-4009-8E93-737F24C4274A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B280A86D-5EA5-4EDE-AA93-FC681AAB2B3C}" type="presOf" srcId="{71EE6981-043A-4D2C-81A9-8FC0837A42C3}" destId="{C9729366-94AC-4A93-BEB6-4E80C9E09F29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CB66625B-667C-48F2-B575-FF481589AE91}" type="presOf" srcId="{794BD129-A45D-4E0F-B687-790E274A6E75}" destId="{F0C983CB-E283-4C40-B340-E835AB1AEA28}" srcOrd="0" destOrd="0" presId="urn:microsoft.com/office/officeart/2005/8/layout/vList5"/>
    <dgm:cxn modelId="{77E6797E-1CD5-40F3-BBBD-66B9D8300B94}" type="presParOf" srcId="{C9729366-94AC-4A93-BEB6-4E80C9E09F29}" destId="{B09F64C8-AABE-4945-8750-399328EF3BF7}" srcOrd="0" destOrd="0" presId="urn:microsoft.com/office/officeart/2005/8/layout/vList5"/>
    <dgm:cxn modelId="{EEBED33E-DDEE-46DC-BB45-7099245A1F24}" type="presParOf" srcId="{B09F64C8-AABE-4945-8750-399328EF3BF7}" destId="{F0C983CB-E283-4C40-B340-E835AB1AEA28}" srcOrd="0" destOrd="0" presId="urn:microsoft.com/office/officeart/2005/8/layout/vList5"/>
    <dgm:cxn modelId="{40CB1230-F68B-4E51-8FB5-369C4672920C}" type="presParOf" srcId="{C9729366-94AC-4A93-BEB6-4E80C9E09F29}" destId="{D85F21E3-F885-4E0D-9E87-AF86321F29EB}" srcOrd="1" destOrd="0" presId="urn:microsoft.com/office/officeart/2005/8/layout/vList5"/>
    <dgm:cxn modelId="{A6FCFADB-7DB8-4C8D-93FE-9CFE58578712}" type="presParOf" srcId="{C9729366-94AC-4A93-BEB6-4E80C9E09F29}" destId="{A8DE1EDE-376C-4799-9F16-B2CAAF2E4721}" srcOrd="2" destOrd="0" presId="urn:microsoft.com/office/officeart/2005/8/layout/vList5"/>
    <dgm:cxn modelId="{C6846318-DD6B-4C0E-A9EC-CFE997B9091C}" type="presParOf" srcId="{A8DE1EDE-376C-4799-9F16-B2CAAF2E4721}" destId="{E0CD6228-3814-4465-A6BD-A4BFB93D718D}" srcOrd="0" destOrd="0" presId="urn:microsoft.com/office/officeart/2005/8/layout/vList5"/>
    <dgm:cxn modelId="{59ECE8C5-8E45-4BE7-B20C-C75BDD2D4001}" type="presParOf" srcId="{C9729366-94AC-4A93-BEB6-4E80C9E09F29}" destId="{4875832C-244A-4E74-93DE-819DD88F9471}" srcOrd="3" destOrd="0" presId="urn:microsoft.com/office/officeart/2005/8/layout/vList5"/>
    <dgm:cxn modelId="{A6E23313-D7D8-4347-B119-1DA8C2C6EB62}" type="presParOf" srcId="{C9729366-94AC-4A93-BEB6-4E80C9E09F29}" destId="{630D3A11-3628-4626-B393-6A65C0A74E49}" srcOrd="4" destOrd="0" presId="urn:microsoft.com/office/officeart/2005/8/layout/vList5"/>
    <dgm:cxn modelId="{92CC9C83-F1CF-4031-B0B3-8C123084B15D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B8E6195B-0CEA-42BC-BA9C-21492C082345}" type="presOf" srcId="{7C59C024-5180-4A85-8A8B-29B33B054D0D}" destId="{E0CD6228-3814-4465-A6BD-A4BFB93D718D}" srcOrd="0" destOrd="0" presId="urn:microsoft.com/office/officeart/2005/8/layout/vList5"/>
    <dgm:cxn modelId="{005B5B2A-5934-4167-A443-E63F74FE2E58}" type="presOf" srcId="{71EE6981-043A-4D2C-81A9-8FC0837A42C3}" destId="{C9729366-94AC-4A93-BEB6-4E80C9E09F29}" srcOrd="0" destOrd="0" presId="urn:microsoft.com/office/officeart/2005/8/layout/vList5"/>
    <dgm:cxn modelId="{42DFCD5C-65C5-4E10-8DDE-84D7CA579B95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4C55E875-9E85-43FD-B2B1-9E7018C6ECC8}" type="presOf" srcId="{794BD129-A45D-4E0F-B687-790E274A6E75}" destId="{F0C983CB-E283-4C40-B340-E835AB1AEA28}" srcOrd="0" destOrd="0" presId="urn:microsoft.com/office/officeart/2005/8/layout/vList5"/>
    <dgm:cxn modelId="{D01AA7F7-76CA-4346-8B5A-80E36F7BD541}" type="presParOf" srcId="{C9729366-94AC-4A93-BEB6-4E80C9E09F29}" destId="{B09F64C8-AABE-4945-8750-399328EF3BF7}" srcOrd="0" destOrd="0" presId="urn:microsoft.com/office/officeart/2005/8/layout/vList5"/>
    <dgm:cxn modelId="{10499652-A64C-4AA5-A63B-5BB2F1388A36}" type="presParOf" srcId="{B09F64C8-AABE-4945-8750-399328EF3BF7}" destId="{F0C983CB-E283-4C40-B340-E835AB1AEA28}" srcOrd="0" destOrd="0" presId="urn:microsoft.com/office/officeart/2005/8/layout/vList5"/>
    <dgm:cxn modelId="{907C6D55-A933-45A4-B64B-A3760B1C6282}" type="presParOf" srcId="{C9729366-94AC-4A93-BEB6-4E80C9E09F29}" destId="{D85F21E3-F885-4E0D-9E87-AF86321F29EB}" srcOrd="1" destOrd="0" presId="urn:microsoft.com/office/officeart/2005/8/layout/vList5"/>
    <dgm:cxn modelId="{B2627FA9-EDC2-4F3F-8313-78786B26F508}" type="presParOf" srcId="{C9729366-94AC-4A93-BEB6-4E80C9E09F29}" destId="{A8DE1EDE-376C-4799-9F16-B2CAAF2E4721}" srcOrd="2" destOrd="0" presId="urn:microsoft.com/office/officeart/2005/8/layout/vList5"/>
    <dgm:cxn modelId="{899A7EE4-64B5-4189-81D9-931FCDABFCD0}" type="presParOf" srcId="{A8DE1EDE-376C-4799-9F16-B2CAAF2E4721}" destId="{E0CD6228-3814-4465-A6BD-A4BFB93D718D}" srcOrd="0" destOrd="0" presId="urn:microsoft.com/office/officeart/2005/8/layout/vList5"/>
    <dgm:cxn modelId="{60B96240-FCC5-46B9-970F-AD27B97027C7}" type="presParOf" srcId="{C9729366-94AC-4A93-BEB6-4E80C9E09F29}" destId="{4875832C-244A-4E74-93DE-819DD88F9471}" srcOrd="3" destOrd="0" presId="urn:microsoft.com/office/officeart/2005/8/layout/vList5"/>
    <dgm:cxn modelId="{3A476A1D-9AE1-40F3-B89F-7D57FAC21F79}" type="presParOf" srcId="{C9729366-94AC-4A93-BEB6-4E80C9E09F29}" destId="{630D3A11-3628-4626-B393-6A65C0A74E49}" srcOrd="4" destOrd="0" presId="urn:microsoft.com/office/officeart/2005/8/layout/vList5"/>
    <dgm:cxn modelId="{8DF93816-4072-467D-891B-B9B078D6F6A6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She __ in the library.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050864-F648-4CB8-94FA-5B64B436D9F3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4655DABA-E6B2-42FA-97B9-FF9774200F83}" type="presOf" srcId="{0D1F9C0A-2675-4C85-B9DB-E6EC30A7795B}" destId="{55624324-BF8A-4234-AC96-F6A7D48F7C36}" srcOrd="0" destOrd="0" presId="urn:microsoft.com/office/officeart/2005/8/layout/vList2"/>
    <dgm:cxn modelId="{26A38AA4-61D9-4E6A-9E8B-6B9E756212D2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3BB28AD9-4F2C-4BBF-93EA-8A56BAF8041C}" type="presOf" srcId="{BCDB1F91-1BB3-4382-9333-707DC6381A2C}" destId="{48485332-8836-4F72-A59C-8912246D1D54}" srcOrd="0" destOrd="0" presId="urn:microsoft.com/office/officeart/2005/8/layout/vList2"/>
    <dgm:cxn modelId="{BD5BF040-C318-49B8-B890-BC4228CFB4CA}" type="presOf" srcId="{55D71A22-132E-4313-95AF-CCCD6398C265}" destId="{C7B6E3A2-C6EF-4D4E-8D88-D933FC915A6C}" srcOrd="0" destOrd="0" presId="urn:microsoft.com/office/officeart/2005/8/layout/vList2"/>
    <dgm:cxn modelId="{F5D14F8F-E035-44B2-A8C6-3E1875E0E07D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F5A2B6F1-0B91-4F47-909E-517ED2B40951}" type="presOf" srcId="{7C59C024-5180-4A85-8A8B-29B33B054D0D}" destId="{E0CD6228-3814-4465-A6BD-A4BFB93D718D}" srcOrd="0" destOrd="0" presId="urn:microsoft.com/office/officeart/2005/8/layout/vList5"/>
    <dgm:cxn modelId="{732E5D03-C2D3-4A80-B5D0-B4E55060850E}" type="presOf" srcId="{71EE6981-043A-4D2C-81A9-8FC0837A42C3}" destId="{C9729366-94AC-4A93-BEB6-4E80C9E09F29}" srcOrd="0" destOrd="0" presId="urn:microsoft.com/office/officeart/2005/8/layout/vList5"/>
    <dgm:cxn modelId="{BF9064CA-99D8-49F4-A5A7-4252C5DC0133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794431F5-7CAE-4B2E-A85D-5FAA89DB5817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B6955B28-5E50-4D6D-A0CE-15E00B90EC91}" type="presParOf" srcId="{C9729366-94AC-4A93-BEB6-4E80C9E09F29}" destId="{B09F64C8-AABE-4945-8750-399328EF3BF7}" srcOrd="0" destOrd="0" presId="urn:microsoft.com/office/officeart/2005/8/layout/vList5"/>
    <dgm:cxn modelId="{9D6A9D32-8117-4F81-A281-3D2F91258EF7}" type="presParOf" srcId="{B09F64C8-AABE-4945-8750-399328EF3BF7}" destId="{F0C983CB-E283-4C40-B340-E835AB1AEA28}" srcOrd="0" destOrd="0" presId="urn:microsoft.com/office/officeart/2005/8/layout/vList5"/>
    <dgm:cxn modelId="{FCB1EE7B-476A-4D63-8A12-061BC8882B42}" type="presParOf" srcId="{C9729366-94AC-4A93-BEB6-4E80C9E09F29}" destId="{D85F21E3-F885-4E0D-9E87-AF86321F29EB}" srcOrd="1" destOrd="0" presId="urn:microsoft.com/office/officeart/2005/8/layout/vList5"/>
    <dgm:cxn modelId="{FA48CCEE-15EC-4738-AD98-4CB5AD8019C6}" type="presParOf" srcId="{C9729366-94AC-4A93-BEB6-4E80C9E09F29}" destId="{A8DE1EDE-376C-4799-9F16-B2CAAF2E4721}" srcOrd="2" destOrd="0" presId="urn:microsoft.com/office/officeart/2005/8/layout/vList5"/>
    <dgm:cxn modelId="{0AED1D66-98D6-4A81-8767-922C7C98A4CB}" type="presParOf" srcId="{A8DE1EDE-376C-4799-9F16-B2CAAF2E4721}" destId="{E0CD6228-3814-4465-A6BD-A4BFB93D718D}" srcOrd="0" destOrd="0" presId="urn:microsoft.com/office/officeart/2005/8/layout/vList5"/>
    <dgm:cxn modelId="{74F7A136-E05C-4986-8E91-22670C0991BA}" type="presParOf" srcId="{C9729366-94AC-4A93-BEB6-4E80C9E09F29}" destId="{4875832C-244A-4E74-93DE-819DD88F9471}" srcOrd="3" destOrd="0" presId="urn:microsoft.com/office/officeart/2005/8/layout/vList5"/>
    <dgm:cxn modelId="{F4E6E84D-12F5-4E1E-AD9A-B65C72AC1888}" type="presParOf" srcId="{C9729366-94AC-4A93-BEB6-4E80C9E09F29}" destId="{630D3A11-3628-4626-B393-6A65C0A74E49}" srcOrd="4" destOrd="0" presId="urn:microsoft.com/office/officeart/2005/8/layout/vList5"/>
    <dgm:cxn modelId="{4B10EE86-5691-4C49-AF78-2FAC262E9AC8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60DAE1-02A8-49ED-BF92-9934BB796795}" type="presOf" srcId="{794BD129-A45D-4E0F-B687-790E274A6E75}" destId="{F0C983CB-E283-4C40-B340-E835AB1AEA28}" srcOrd="0" destOrd="0" presId="urn:microsoft.com/office/officeart/2005/8/layout/vList5"/>
    <dgm:cxn modelId="{FDE346D3-6682-467F-9D2C-955604357AB0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D25E3BCB-6290-49FA-9F96-602E38ECBB81}" type="presOf" srcId="{62FD45BF-E0CA-472B-BD4C-E73C6B5C2806}" destId="{9BCE8EBB-D8CB-44B3-9E1D-E1D2C282CF36}" srcOrd="0" destOrd="0" presId="urn:microsoft.com/office/officeart/2005/8/layout/vList5"/>
    <dgm:cxn modelId="{9E932197-EF9C-4818-8900-D922D28C8472}" type="presOf" srcId="{71EE6981-043A-4D2C-81A9-8FC0837A42C3}" destId="{C9729366-94AC-4A93-BEB6-4E80C9E09F29}" srcOrd="0" destOrd="0" presId="urn:microsoft.com/office/officeart/2005/8/layout/vList5"/>
    <dgm:cxn modelId="{DF01126A-554B-40FC-88F0-983A8F4D1075}" type="presParOf" srcId="{C9729366-94AC-4A93-BEB6-4E80C9E09F29}" destId="{B09F64C8-AABE-4945-8750-399328EF3BF7}" srcOrd="0" destOrd="0" presId="urn:microsoft.com/office/officeart/2005/8/layout/vList5"/>
    <dgm:cxn modelId="{1E1A8CFC-B461-47C3-ABD6-2911F510BCBE}" type="presParOf" srcId="{B09F64C8-AABE-4945-8750-399328EF3BF7}" destId="{F0C983CB-E283-4C40-B340-E835AB1AEA28}" srcOrd="0" destOrd="0" presId="urn:microsoft.com/office/officeart/2005/8/layout/vList5"/>
    <dgm:cxn modelId="{608B7E4E-A99C-48B7-8384-0B3C1B0E38B8}" type="presParOf" srcId="{C9729366-94AC-4A93-BEB6-4E80C9E09F29}" destId="{D85F21E3-F885-4E0D-9E87-AF86321F29EB}" srcOrd="1" destOrd="0" presId="urn:microsoft.com/office/officeart/2005/8/layout/vList5"/>
    <dgm:cxn modelId="{23D86140-E0C6-447F-A00A-EE1D21B2295E}" type="presParOf" srcId="{C9729366-94AC-4A93-BEB6-4E80C9E09F29}" destId="{A8DE1EDE-376C-4799-9F16-B2CAAF2E4721}" srcOrd="2" destOrd="0" presId="urn:microsoft.com/office/officeart/2005/8/layout/vList5"/>
    <dgm:cxn modelId="{9DF03DFB-7B30-4B68-9916-F8D438F49BB4}" type="presParOf" srcId="{A8DE1EDE-376C-4799-9F16-B2CAAF2E4721}" destId="{E0CD6228-3814-4465-A6BD-A4BFB93D718D}" srcOrd="0" destOrd="0" presId="urn:microsoft.com/office/officeart/2005/8/layout/vList5"/>
    <dgm:cxn modelId="{54AEDDBC-04CC-46A8-974A-B01D39D0CE0B}" type="presParOf" srcId="{C9729366-94AC-4A93-BEB6-4E80C9E09F29}" destId="{4875832C-244A-4E74-93DE-819DD88F9471}" srcOrd="3" destOrd="0" presId="urn:microsoft.com/office/officeart/2005/8/layout/vList5"/>
    <dgm:cxn modelId="{726510E7-E4D6-407F-8F9A-6908BDC16995}" type="presParOf" srcId="{C9729366-94AC-4A93-BEB6-4E80C9E09F29}" destId="{630D3A11-3628-4626-B393-6A65C0A74E49}" srcOrd="4" destOrd="0" presId="urn:microsoft.com/office/officeart/2005/8/layout/vList5"/>
    <dgm:cxn modelId="{558D8684-4251-4A12-B2A6-D698F9E8C707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He __ at work.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91D689E4-A884-4588-8C9D-8E868E013699}" type="presOf" srcId="{0D1F9C0A-2675-4C85-B9DB-E6EC30A7795B}" destId="{55624324-BF8A-4234-AC96-F6A7D48F7C36}" srcOrd="0" destOrd="0" presId="urn:microsoft.com/office/officeart/2005/8/layout/vList2"/>
    <dgm:cxn modelId="{593D37B1-DE6E-4A0D-A76D-76F576318468}" type="presOf" srcId="{E9E01583-1B8F-40E6-B8A2-66B2B0D9B7B3}" destId="{99181C9B-80CB-4E65-B52F-031FC3D1781B}" srcOrd="0" destOrd="0" presId="urn:microsoft.com/office/officeart/2005/8/layout/vList2"/>
    <dgm:cxn modelId="{5BD69939-59C1-4434-9585-6F99355E9648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EEBC725A-77FD-43B5-9F6F-9DE202D5B14B}" type="presOf" srcId="{BCDB1F91-1BB3-4382-9333-707DC6381A2C}" destId="{48485332-8836-4F72-A59C-8912246D1D54}" srcOrd="0" destOrd="0" presId="urn:microsoft.com/office/officeart/2005/8/layout/vList2"/>
    <dgm:cxn modelId="{29A938C1-6405-4364-881F-FA2A27053336}" type="presOf" srcId="{55D71A22-132E-4313-95AF-CCCD6398C265}" destId="{C7B6E3A2-C6EF-4D4E-8D88-D933FC915A6C}" srcOrd="0" destOrd="0" presId="urn:microsoft.com/office/officeart/2005/8/layout/vList2"/>
    <dgm:cxn modelId="{462D46B8-9043-4C56-98FC-2436144F3E9E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8374B972-7211-43E0-BC6D-CCA703D73BA9}" type="presOf" srcId="{71EE6981-043A-4D2C-81A9-8FC0837A42C3}" destId="{C9729366-94AC-4A93-BEB6-4E80C9E09F29}" srcOrd="0" destOrd="0" presId="urn:microsoft.com/office/officeart/2005/8/layout/vList5"/>
    <dgm:cxn modelId="{6D159BE7-834B-45D4-8451-51CE44AABB61}" type="presOf" srcId="{794BD129-A45D-4E0F-B687-790E274A6E75}" destId="{F0C983CB-E283-4C40-B340-E835AB1AEA28}" srcOrd="0" destOrd="0" presId="urn:microsoft.com/office/officeart/2005/8/layout/vList5"/>
    <dgm:cxn modelId="{5A1341E5-77D4-44A5-8BE2-A1E56854A932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F3CE607E-5BA5-4C8A-9784-DC6FE45D078B}" type="presOf" srcId="{62FD45BF-E0CA-472B-BD4C-E73C6B5C2806}" destId="{9BCE8EBB-D8CB-44B3-9E1D-E1D2C282CF36}" srcOrd="0" destOrd="0" presId="urn:microsoft.com/office/officeart/2005/8/layout/vList5"/>
    <dgm:cxn modelId="{D591D709-7883-46FF-85A2-C2BC6CF993BE}" type="presParOf" srcId="{C9729366-94AC-4A93-BEB6-4E80C9E09F29}" destId="{B09F64C8-AABE-4945-8750-399328EF3BF7}" srcOrd="0" destOrd="0" presId="urn:microsoft.com/office/officeart/2005/8/layout/vList5"/>
    <dgm:cxn modelId="{97790DC0-8523-412D-870B-C222EAEE676A}" type="presParOf" srcId="{B09F64C8-AABE-4945-8750-399328EF3BF7}" destId="{F0C983CB-E283-4C40-B340-E835AB1AEA28}" srcOrd="0" destOrd="0" presId="urn:microsoft.com/office/officeart/2005/8/layout/vList5"/>
    <dgm:cxn modelId="{79543BCD-81E5-4065-B01F-DE394516691C}" type="presParOf" srcId="{C9729366-94AC-4A93-BEB6-4E80C9E09F29}" destId="{D85F21E3-F885-4E0D-9E87-AF86321F29EB}" srcOrd="1" destOrd="0" presId="urn:microsoft.com/office/officeart/2005/8/layout/vList5"/>
    <dgm:cxn modelId="{1A207B2F-6AC4-470D-9877-B966DE2F5DFF}" type="presParOf" srcId="{C9729366-94AC-4A93-BEB6-4E80C9E09F29}" destId="{A8DE1EDE-376C-4799-9F16-B2CAAF2E4721}" srcOrd="2" destOrd="0" presId="urn:microsoft.com/office/officeart/2005/8/layout/vList5"/>
    <dgm:cxn modelId="{CCAFBD5B-02A5-44E1-8B96-6CEF251C8A18}" type="presParOf" srcId="{A8DE1EDE-376C-4799-9F16-B2CAAF2E4721}" destId="{E0CD6228-3814-4465-A6BD-A4BFB93D718D}" srcOrd="0" destOrd="0" presId="urn:microsoft.com/office/officeart/2005/8/layout/vList5"/>
    <dgm:cxn modelId="{7D520D92-3F17-4EB8-868F-B65FD9A99D08}" type="presParOf" srcId="{C9729366-94AC-4A93-BEB6-4E80C9E09F29}" destId="{4875832C-244A-4E74-93DE-819DD88F9471}" srcOrd="3" destOrd="0" presId="urn:microsoft.com/office/officeart/2005/8/layout/vList5"/>
    <dgm:cxn modelId="{07F99707-AB22-4C50-B215-09E83F5D3624}" type="presParOf" srcId="{C9729366-94AC-4A93-BEB6-4E80C9E09F29}" destId="{630D3A11-3628-4626-B393-6A65C0A74E49}" srcOrd="4" destOrd="0" presId="urn:microsoft.com/office/officeart/2005/8/layout/vList5"/>
    <dgm:cxn modelId="{6DF40606-B613-453C-82FF-58E523011AEE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13B6FA-79CB-46BF-86BF-436BFCB343BE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F5BE198E-1D8A-451D-9D36-163A71090C39}" type="presOf" srcId="{7C59C024-5180-4A85-8A8B-29B33B054D0D}" destId="{E0CD6228-3814-4465-A6BD-A4BFB93D718D}" srcOrd="0" destOrd="0" presId="urn:microsoft.com/office/officeart/2005/8/layout/vList5"/>
    <dgm:cxn modelId="{7535FF31-916A-4D40-99A3-7D4CCEBD518D}" type="presOf" srcId="{794BD129-A45D-4E0F-B687-790E274A6E75}" destId="{F0C983CB-E283-4C40-B340-E835AB1AEA28}" srcOrd="0" destOrd="0" presId="urn:microsoft.com/office/officeart/2005/8/layout/vList5"/>
    <dgm:cxn modelId="{3B64C7A6-5AA6-46D6-8F98-9B91D5480498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1590D22E-486C-4B7F-9950-A3B6A72BBBCB}" type="presParOf" srcId="{C9729366-94AC-4A93-BEB6-4E80C9E09F29}" destId="{B09F64C8-AABE-4945-8750-399328EF3BF7}" srcOrd="0" destOrd="0" presId="urn:microsoft.com/office/officeart/2005/8/layout/vList5"/>
    <dgm:cxn modelId="{669F7199-0990-4DD4-B571-82629DCF23F5}" type="presParOf" srcId="{B09F64C8-AABE-4945-8750-399328EF3BF7}" destId="{F0C983CB-E283-4C40-B340-E835AB1AEA28}" srcOrd="0" destOrd="0" presId="urn:microsoft.com/office/officeart/2005/8/layout/vList5"/>
    <dgm:cxn modelId="{03EAD695-8DA8-440D-B13F-5FB1E70E9635}" type="presParOf" srcId="{C9729366-94AC-4A93-BEB6-4E80C9E09F29}" destId="{D85F21E3-F885-4E0D-9E87-AF86321F29EB}" srcOrd="1" destOrd="0" presId="urn:microsoft.com/office/officeart/2005/8/layout/vList5"/>
    <dgm:cxn modelId="{A19E1566-02D4-4B5F-8E5A-1E2D9E05CAD0}" type="presParOf" srcId="{C9729366-94AC-4A93-BEB6-4E80C9E09F29}" destId="{A8DE1EDE-376C-4799-9F16-B2CAAF2E4721}" srcOrd="2" destOrd="0" presId="urn:microsoft.com/office/officeart/2005/8/layout/vList5"/>
    <dgm:cxn modelId="{274450B4-8D3F-4969-B0F4-1B508A41A800}" type="presParOf" srcId="{A8DE1EDE-376C-4799-9F16-B2CAAF2E4721}" destId="{E0CD6228-3814-4465-A6BD-A4BFB93D718D}" srcOrd="0" destOrd="0" presId="urn:microsoft.com/office/officeart/2005/8/layout/vList5"/>
    <dgm:cxn modelId="{3639704F-658B-44CE-BB82-C0EDBCE94AC1}" type="presParOf" srcId="{C9729366-94AC-4A93-BEB6-4E80C9E09F29}" destId="{4875832C-244A-4E74-93DE-819DD88F9471}" srcOrd="3" destOrd="0" presId="urn:microsoft.com/office/officeart/2005/8/layout/vList5"/>
    <dgm:cxn modelId="{7034DE53-047E-44D6-8414-671015D63097}" type="presParOf" srcId="{C9729366-94AC-4A93-BEB6-4E80C9E09F29}" destId="{630D3A11-3628-4626-B393-6A65C0A74E49}" srcOrd="4" destOrd="0" presId="urn:microsoft.com/office/officeart/2005/8/layout/vList5"/>
    <dgm:cxn modelId="{6024A049-C9B8-4B60-8FED-7491AAD1FAB4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We __ in our classroom.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25C80F9E-C3CB-4BB0-8DFE-5655E74E03FA}" type="presOf" srcId="{0D1F9C0A-2675-4C85-B9DB-E6EC30A7795B}" destId="{55624324-BF8A-4234-AC96-F6A7D48F7C36}" srcOrd="0" destOrd="0" presId="urn:microsoft.com/office/officeart/2005/8/layout/vList2"/>
    <dgm:cxn modelId="{F297D82E-D93E-4B63-8036-80A178B11ED8}" type="presOf" srcId="{E9E01583-1B8F-40E6-B8A2-66B2B0D9B7B3}" destId="{99181C9B-80CB-4E65-B52F-031FC3D1781B}" srcOrd="0" destOrd="0" presId="urn:microsoft.com/office/officeart/2005/8/layout/vList2"/>
    <dgm:cxn modelId="{3402A094-12F9-4E9D-8FB1-668856DA1431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2C90C8E9-612E-4C44-B59D-7809AF90144E}" type="presOf" srcId="{BCDB1F91-1BB3-4382-9333-707DC6381A2C}" destId="{48485332-8836-4F72-A59C-8912246D1D54}" srcOrd="0" destOrd="0" presId="urn:microsoft.com/office/officeart/2005/8/layout/vList2"/>
    <dgm:cxn modelId="{BEAADBE1-2F22-4C71-B22C-BCBEC7DAA837}" type="presOf" srcId="{55D71A22-132E-4313-95AF-CCCD6398C265}" destId="{C7B6E3A2-C6EF-4D4E-8D88-D933FC915A6C}" srcOrd="0" destOrd="0" presId="urn:microsoft.com/office/officeart/2005/8/layout/vList2"/>
    <dgm:cxn modelId="{9AE99034-8477-4871-8CC6-328AF6F430E1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A93148-60CD-4EC4-BE27-535BAF5F8E88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AE99773-FDCB-42F8-A72C-7C97E85ED817}" type="presOf" srcId="{71EE6981-043A-4D2C-81A9-8FC0837A42C3}" destId="{C9729366-94AC-4A93-BEB6-4E80C9E09F29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A8B21EE-34C0-4221-8034-CE7F18D91599}" type="presOf" srcId="{7C59C024-5180-4A85-8A8B-29B33B054D0D}" destId="{E0CD6228-3814-4465-A6BD-A4BFB93D718D}" srcOrd="0" destOrd="0" presId="urn:microsoft.com/office/officeart/2005/8/layout/vList5"/>
    <dgm:cxn modelId="{60DD77EB-8A4C-4E10-AF11-A2B057D61452}" type="presOf" srcId="{794BD129-A45D-4E0F-B687-790E274A6E75}" destId="{F0C983CB-E283-4C40-B340-E835AB1AEA28}" srcOrd="0" destOrd="0" presId="urn:microsoft.com/office/officeart/2005/8/layout/vList5"/>
    <dgm:cxn modelId="{4A508095-DFDA-4392-B4EF-06460892CFF1}" type="presParOf" srcId="{C9729366-94AC-4A93-BEB6-4E80C9E09F29}" destId="{B09F64C8-AABE-4945-8750-399328EF3BF7}" srcOrd="0" destOrd="0" presId="urn:microsoft.com/office/officeart/2005/8/layout/vList5"/>
    <dgm:cxn modelId="{E4815B6E-289B-4DEE-899D-28348BC49815}" type="presParOf" srcId="{B09F64C8-AABE-4945-8750-399328EF3BF7}" destId="{F0C983CB-E283-4C40-B340-E835AB1AEA28}" srcOrd="0" destOrd="0" presId="urn:microsoft.com/office/officeart/2005/8/layout/vList5"/>
    <dgm:cxn modelId="{76F02748-410A-474E-8279-DF8F9CD895A4}" type="presParOf" srcId="{C9729366-94AC-4A93-BEB6-4E80C9E09F29}" destId="{D85F21E3-F885-4E0D-9E87-AF86321F29EB}" srcOrd="1" destOrd="0" presId="urn:microsoft.com/office/officeart/2005/8/layout/vList5"/>
    <dgm:cxn modelId="{4604C18D-A876-4648-BC44-25B5ADBBEC2D}" type="presParOf" srcId="{C9729366-94AC-4A93-BEB6-4E80C9E09F29}" destId="{A8DE1EDE-376C-4799-9F16-B2CAAF2E4721}" srcOrd="2" destOrd="0" presId="urn:microsoft.com/office/officeart/2005/8/layout/vList5"/>
    <dgm:cxn modelId="{DE4893E9-2C65-42E7-BC91-2CEFA4720994}" type="presParOf" srcId="{A8DE1EDE-376C-4799-9F16-B2CAAF2E4721}" destId="{E0CD6228-3814-4465-A6BD-A4BFB93D718D}" srcOrd="0" destOrd="0" presId="urn:microsoft.com/office/officeart/2005/8/layout/vList5"/>
    <dgm:cxn modelId="{CDCEC2E9-511C-4D86-8389-03506183B52D}" type="presParOf" srcId="{C9729366-94AC-4A93-BEB6-4E80C9E09F29}" destId="{4875832C-244A-4E74-93DE-819DD88F9471}" srcOrd="3" destOrd="0" presId="urn:microsoft.com/office/officeart/2005/8/layout/vList5"/>
    <dgm:cxn modelId="{1F457A68-9422-4538-A003-2DC1B39960E9}" type="presParOf" srcId="{C9729366-94AC-4A93-BEB6-4E80C9E09F29}" destId="{630D3A11-3628-4626-B393-6A65C0A74E49}" srcOrd="4" destOrd="0" presId="urn:microsoft.com/office/officeart/2005/8/layout/vList5"/>
    <dgm:cxn modelId="{13BA4DA2-9484-472C-8905-7D0923EA53F1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0BC6E1F-9F50-48C3-B360-A6AD0CB685BC}" type="presOf" srcId="{794BD129-A45D-4E0F-B687-790E274A6E75}" destId="{F0C983CB-E283-4C40-B340-E835AB1AEA28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207C6A6-13B5-4744-B513-DBC21043E5AC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85E10F96-4090-4F2B-BB19-29ADC66A1EC2}" type="presOf" srcId="{7C59C024-5180-4A85-8A8B-29B33B054D0D}" destId="{E0CD6228-3814-4465-A6BD-A4BFB93D718D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7A772A99-3A1A-4CAE-9947-94377D13309F}" type="presOf" srcId="{62FD45BF-E0CA-472B-BD4C-E73C6B5C2806}" destId="{9BCE8EBB-D8CB-44B3-9E1D-E1D2C282CF36}" srcOrd="0" destOrd="0" presId="urn:microsoft.com/office/officeart/2005/8/layout/vList5"/>
    <dgm:cxn modelId="{4E13DCB7-3F9C-4E87-9798-4E3B9AFC3635}" type="presParOf" srcId="{C9729366-94AC-4A93-BEB6-4E80C9E09F29}" destId="{B09F64C8-AABE-4945-8750-399328EF3BF7}" srcOrd="0" destOrd="0" presId="urn:microsoft.com/office/officeart/2005/8/layout/vList5"/>
    <dgm:cxn modelId="{5CAEFB61-68D6-4933-BC3C-397EE891DDF1}" type="presParOf" srcId="{B09F64C8-AABE-4945-8750-399328EF3BF7}" destId="{F0C983CB-E283-4C40-B340-E835AB1AEA28}" srcOrd="0" destOrd="0" presId="urn:microsoft.com/office/officeart/2005/8/layout/vList5"/>
    <dgm:cxn modelId="{546C6B8B-F6BA-4415-B908-6044D85D5B47}" type="presParOf" srcId="{C9729366-94AC-4A93-BEB6-4E80C9E09F29}" destId="{D85F21E3-F885-4E0D-9E87-AF86321F29EB}" srcOrd="1" destOrd="0" presId="urn:microsoft.com/office/officeart/2005/8/layout/vList5"/>
    <dgm:cxn modelId="{C343EEA3-7FF3-48F7-80A9-10F7B473845B}" type="presParOf" srcId="{C9729366-94AC-4A93-BEB6-4E80C9E09F29}" destId="{A8DE1EDE-376C-4799-9F16-B2CAAF2E4721}" srcOrd="2" destOrd="0" presId="urn:microsoft.com/office/officeart/2005/8/layout/vList5"/>
    <dgm:cxn modelId="{4C0B0CA3-995B-4EFF-A3D1-AA0750DCE127}" type="presParOf" srcId="{A8DE1EDE-376C-4799-9F16-B2CAAF2E4721}" destId="{E0CD6228-3814-4465-A6BD-A4BFB93D718D}" srcOrd="0" destOrd="0" presId="urn:microsoft.com/office/officeart/2005/8/layout/vList5"/>
    <dgm:cxn modelId="{F5874728-5B08-40C0-9E5C-856A553B5107}" type="presParOf" srcId="{C9729366-94AC-4A93-BEB6-4E80C9E09F29}" destId="{4875832C-244A-4E74-93DE-819DD88F9471}" srcOrd="3" destOrd="0" presId="urn:microsoft.com/office/officeart/2005/8/layout/vList5"/>
    <dgm:cxn modelId="{7FF91169-3678-42DB-A9C4-7364D3273FA3}" type="presParOf" srcId="{C9729366-94AC-4A93-BEB6-4E80C9E09F29}" destId="{630D3A11-3628-4626-B393-6A65C0A74E49}" srcOrd="4" destOrd="0" presId="urn:microsoft.com/office/officeart/2005/8/layout/vList5"/>
    <dgm:cxn modelId="{C1F36061-10CC-4368-BED8-85EF700E6947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I __ in my office.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0B52B3-D440-4D04-94E0-A6016B9B66D6}" type="presOf" srcId="{E9E01583-1B8F-40E6-B8A2-66B2B0D9B7B3}" destId="{99181C9B-80CB-4E65-B52F-031FC3D1781B}" srcOrd="0" destOrd="0" presId="urn:microsoft.com/office/officeart/2005/8/layout/vList2"/>
    <dgm:cxn modelId="{5FFBA7C8-4449-414E-AA8D-9B85A42B09B5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5FE15FF9-0062-4D2C-B3D5-8608BB825820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05693752-5FAC-44B0-BCC0-0D2A9723970F}" type="presOf" srcId="{BCDB1F91-1BB3-4382-9333-707DC6381A2C}" destId="{48485332-8836-4F72-A59C-8912246D1D54}" srcOrd="0" destOrd="0" presId="urn:microsoft.com/office/officeart/2005/8/layout/vList2"/>
    <dgm:cxn modelId="{1E035C8D-CB63-4BE1-8FBE-5977C7DC0220}" type="presOf" srcId="{55D71A22-132E-4313-95AF-CCCD6398C265}" destId="{C7B6E3A2-C6EF-4D4E-8D88-D933FC915A6C}" srcOrd="0" destOrd="0" presId="urn:microsoft.com/office/officeart/2005/8/layout/vList2"/>
    <dgm:cxn modelId="{864A14E9-971B-44CE-8E97-2AB0837795BC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BCE0EA4E-955E-40B5-AFD8-31BEDF31EE98}" type="presOf" srcId="{794BD129-A45D-4E0F-B687-790E274A6E75}" destId="{F0C983CB-E283-4C40-B340-E835AB1AEA28}" srcOrd="0" destOrd="0" presId="urn:microsoft.com/office/officeart/2005/8/layout/vList5"/>
    <dgm:cxn modelId="{4015EE78-81C8-4468-A303-6EEA90C407B2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47BBAD6C-4952-439C-8016-87757F96AFA7}" type="presOf" srcId="{7C59C024-5180-4A85-8A8B-29B33B054D0D}" destId="{E0CD6228-3814-4465-A6BD-A4BFB93D718D}" srcOrd="0" destOrd="0" presId="urn:microsoft.com/office/officeart/2005/8/layout/vList5"/>
    <dgm:cxn modelId="{7DA9A4F2-8E97-48D8-AFC7-3E67D00A4469}" type="presOf" srcId="{71EE6981-043A-4D2C-81A9-8FC0837A42C3}" destId="{C9729366-94AC-4A93-BEB6-4E80C9E09F29}" srcOrd="0" destOrd="0" presId="urn:microsoft.com/office/officeart/2005/8/layout/vList5"/>
    <dgm:cxn modelId="{EE401A0E-2A97-4F87-B0A6-8C349D5CD2F2}" type="presParOf" srcId="{C9729366-94AC-4A93-BEB6-4E80C9E09F29}" destId="{B09F64C8-AABE-4945-8750-399328EF3BF7}" srcOrd="0" destOrd="0" presId="urn:microsoft.com/office/officeart/2005/8/layout/vList5"/>
    <dgm:cxn modelId="{D1196CF1-EEBD-4329-A930-D916F5447119}" type="presParOf" srcId="{B09F64C8-AABE-4945-8750-399328EF3BF7}" destId="{F0C983CB-E283-4C40-B340-E835AB1AEA28}" srcOrd="0" destOrd="0" presId="urn:microsoft.com/office/officeart/2005/8/layout/vList5"/>
    <dgm:cxn modelId="{32BABD37-2EAA-43F0-A8BC-B3CAE7B83260}" type="presParOf" srcId="{C9729366-94AC-4A93-BEB6-4E80C9E09F29}" destId="{D85F21E3-F885-4E0D-9E87-AF86321F29EB}" srcOrd="1" destOrd="0" presId="urn:microsoft.com/office/officeart/2005/8/layout/vList5"/>
    <dgm:cxn modelId="{FD689A1E-A0C8-49F5-8603-F3FF73BA05D7}" type="presParOf" srcId="{C9729366-94AC-4A93-BEB6-4E80C9E09F29}" destId="{A8DE1EDE-376C-4799-9F16-B2CAAF2E4721}" srcOrd="2" destOrd="0" presId="urn:microsoft.com/office/officeart/2005/8/layout/vList5"/>
    <dgm:cxn modelId="{21121A17-11B7-442C-BA01-129C44683849}" type="presParOf" srcId="{A8DE1EDE-376C-4799-9F16-B2CAAF2E4721}" destId="{E0CD6228-3814-4465-A6BD-A4BFB93D718D}" srcOrd="0" destOrd="0" presId="urn:microsoft.com/office/officeart/2005/8/layout/vList5"/>
    <dgm:cxn modelId="{267BC156-CFAD-42D6-AF4D-75C8232279BE}" type="presParOf" srcId="{C9729366-94AC-4A93-BEB6-4E80C9E09F29}" destId="{4875832C-244A-4E74-93DE-819DD88F9471}" srcOrd="3" destOrd="0" presId="urn:microsoft.com/office/officeart/2005/8/layout/vList5"/>
    <dgm:cxn modelId="{61806991-8F1D-42B2-B02C-DF8B6D32B767}" type="presParOf" srcId="{C9729366-94AC-4A93-BEB6-4E80C9E09F29}" destId="{630D3A11-3628-4626-B393-6A65C0A74E49}" srcOrd="4" destOrd="0" presId="urn:microsoft.com/office/officeart/2005/8/layout/vList5"/>
    <dgm:cxn modelId="{DA93CD96-D382-494C-A0D5-AE35DF244E55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64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90AC91-BF1C-4F01-BEC0-56E463DE1513}" type="presOf" srcId="{62FD45BF-E0CA-472B-BD4C-E73C6B5C2806}" destId="{9BCE8EBB-D8CB-44B3-9E1D-E1D2C282CF36}" srcOrd="0" destOrd="0" presId="urn:microsoft.com/office/officeart/2005/8/layout/vList5"/>
    <dgm:cxn modelId="{AE3A61DA-21F6-4DE6-BAFD-F2BD06FAB1B8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9E210E8A-0F96-4477-BBAA-BE1B5A986569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FBF1767-BCF5-4533-945B-E755A9B5278B}" type="presOf" srcId="{71EE6981-043A-4D2C-81A9-8FC0837A42C3}" destId="{C9729366-94AC-4A93-BEB6-4E80C9E09F29}" srcOrd="0" destOrd="0" presId="urn:microsoft.com/office/officeart/2005/8/layout/vList5"/>
    <dgm:cxn modelId="{56FDC78A-F016-44EE-8D90-831AE4C59E0B}" type="presParOf" srcId="{C9729366-94AC-4A93-BEB6-4E80C9E09F29}" destId="{B09F64C8-AABE-4945-8750-399328EF3BF7}" srcOrd="0" destOrd="0" presId="urn:microsoft.com/office/officeart/2005/8/layout/vList5"/>
    <dgm:cxn modelId="{12D16B39-A9D5-49A3-A0E7-5B40882C3ED1}" type="presParOf" srcId="{B09F64C8-AABE-4945-8750-399328EF3BF7}" destId="{F0C983CB-E283-4C40-B340-E835AB1AEA28}" srcOrd="0" destOrd="0" presId="urn:microsoft.com/office/officeart/2005/8/layout/vList5"/>
    <dgm:cxn modelId="{AD275DF0-ABA1-4753-B012-2F92DF159C40}" type="presParOf" srcId="{C9729366-94AC-4A93-BEB6-4E80C9E09F29}" destId="{D85F21E3-F885-4E0D-9E87-AF86321F29EB}" srcOrd="1" destOrd="0" presId="urn:microsoft.com/office/officeart/2005/8/layout/vList5"/>
    <dgm:cxn modelId="{4D6AD862-20B8-46EF-A80E-F419BEA5FD1B}" type="presParOf" srcId="{C9729366-94AC-4A93-BEB6-4E80C9E09F29}" destId="{A8DE1EDE-376C-4799-9F16-B2CAAF2E4721}" srcOrd="2" destOrd="0" presId="urn:microsoft.com/office/officeart/2005/8/layout/vList5"/>
    <dgm:cxn modelId="{DED9EA3A-BB60-46A6-BF86-E684782E12A3}" type="presParOf" srcId="{A8DE1EDE-376C-4799-9F16-B2CAAF2E4721}" destId="{E0CD6228-3814-4465-A6BD-A4BFB93D718D}" srcOrd="0" destOrd="0" presId="urn:microsoft.com/office/officeart/2005/8/layout/vList5"/>
    <dgm:cxn modelId="{30483137-D9D4-4DE4-BB84-C6E2EDF73273}" type="presParOf" srcId="{C9729366-94AC-4A93-BEB6-4E80C9E09F29}" destId="{4875832C-244A-4E74-93DE-819DD88F9471}" srcOrd="3" destOrd="0" presId="urn:microsoft.com/office/officeart/2005/8/layout/vList5"/>
    <dgm:cxn modelId="{C91B7079-97A6-4D54-AFF2-4E3094DD9409}" type="presParOf" srcId="{C9729366-94AC-4A93-BEB6-4E80C9E09F29}" destId="{630D3A11-3628-4626-B393-6A65C0A74E49}" srcOrd="4" destOrd="0" presId="urn:microsoft.com/office/officeart/2005/8/layout/vList5"/>
    <dgm:cxn modelId="{715F801F-4D59-471C-ABBE-F41775D9786B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65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Veronica __ a teacher.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4973A93F-5FA9-4F14-9C47-C27A5C46AB3D}" type="presOf" srcId="{E9E01583-1B8F-40E6-B8A2-66B2B0D9B7B3}" destId="{99181C9B-80CB-4E65-B52F-031FC3D1781B}" srcOrd="0" destOrd="0" presId="urn:microsoft.com/office/officeart/2005/8/layout/vList2"/>
    <dgm:cxn modelId="{3C856F53-203D-4F63-9DAE-9B107842BB94}" type="presOf" srcId="{0D1F9C0A-2675-4C85-B9DB-E6EC30A7795B}" destId="{55624324-BF8A-4234-AC96-F6A7D48F7C36}" srcOrd="0" destOrd="0" presId="urn:microsoft.com/office/officeart/2005/8/layout/vList2"/>
    <dgm:cxn modelId="{92DC6F1F-7DD9-485C-8418-F8551D853D72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66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A58E22F2-910B-42EB-BF11-886190E7295A}" type="presOf" srcId="{BCDB1F91-1BB3-4382-9333-707DC6381A2C}" destId="{48485332-8836-4F72-A59C-8912246D1D54}" srcOrd="0" destOrd="0" presId="urn:microsoft.com/office/officeart/2005/8/layout/vList2"/>
    <dgm:cxn modelId="{AC3A49F8-F330-4000-B40B-FAE6B4A2FF6D}" type="presOf" srcId="{55D71A22-132E-4313-95AF-CCCD6398C265}" destId="{C7B6E3A2-C6EF-4D4E-8D88-D933FC915A6C}" srcOrd="0" destOrd="0" presId="urn:microsoft.com/office/officeart/2005/8/layout/vList2"/>
    <dgm:cxn modelId="{FA53B9A3-06B2-4891-ACC0-57AB877F8034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67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7333686C-6057-47D5-95D2-78C828B38262}" type="presOf" srcId="{71EE6981-043A-4D2C-81A9-8FC0837A42C3}" destId="{C9729366-94AC-4A93-BEB6-4E80C9E09F29}" srcOrd="0" destOrd="0" presId="urn:microsoft.com/office/officeart/2005/8/layout/vList5"/>
    <dgm:cxn modelId="{57619682-302F-4E41-9EB9-CF67BF46A019}" type="presOf" srcId="{62FD45BF-E0CA-472B-BD4C-E73C6B5C2806}" destId="{9BCE8EBB-D8CB-44B3-9E1D-E1D2C282CF36}" srcOrd="0" destOrd="0" presId="urn:microsoft.com/office/officeart/2005/8/layout/vList5"/>
    <dgm:cxn modelId="{3D0BD709-ABEA-4D8D-BF1F-C5FBB684F8E1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741C802D-8232-4CCD-8A2A-C1433F0F80DD}" type="presOf" srcId="{794BD129-A45D-4E0F-B687-790E274A6E75}" destId="{F0C983CB-E283-4C40-B340-E835AB1AEA28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B2E811BF-58CB-46FB-9497-8B62D85CA95F}" type="presParOf" srcId="{C9729366-94AC-4A93-BEB6-4E80C9E09F29}" destId="{B09F64C8-AABE-4945-8750-399328EF3BF7}" srcOrd="0" destOrd="0" presId="urn:microsoft.com/office/officeart/2005/8/layout/vList5"/>
    <dgm:cxn modelId="{B80EA58F-C1B3-4E4B-BF5B-4AE91D70693B}" type="presParOf" srcId="{B09F64C8-AABE-4945-8750-399328EF3BF7}" destId="{F0C983CB-E283-4C40-B340-E835AB1AEA28}" srcOrd="0" destOrd="0" presId="urn:microsoft.com/office/officeart/2005/8/layout/vList5"/>
    <dgm:cxn modelId="{F5B9F787-2B05-43F7-923D-F249090D7C67}" type="presParOf" srcId="{C9729366-94AC-4A93-BEB6-4E80C9E09F29}" destId="{D85F21E3-F885-4E0D-9E87-AF86321F29EB}" srcOrd="1" destOrd="0" presId="urn:microsoft.com/office/officeart/2005/8/layout/vList5"/>
    <dgm:cxn modelId="{9E330C55-BEC1-4A6B-A5F4-E776E67E8BA5}" type="presParOf" srcId="{C9729366-94AC-4A93-BEB6-4E80C9E09F29}" destId="{A8DE1EDE-376C-4799-9F16-B2CAAF2E4721}" srcOrd="2" destOrd="0" presId="urn:microsoft.com/office/officeart/2005/8/layout/vList5"/>
    <dgm:cxn modelId="{4EBF725B-AFC8-4FCD-8401-BAC27B818E63}" type="presParOf" srcId="{A8DE1EDE-376C-4799-9F16-B2CAAF2E4721}" destId="{E0CD6228-3814-4465-A6BD-A4BFB93D718D}" srcOrd="0" destOrd="0" presId="urn:microsoft.com/office/officeart/2005/8/layout/vList5"/>
    <dgm:cxn modelId="{717D7E44-AAFA-4900-9746-B905ADBBFAA7}" type="presParOf" srcId="{C9729366-94AC-4A93-BEB6-4E80C9E09F29}" destId="{4875832C-244A-4E74-93DE-819DD88F9471}" srcOrd="3" destOrd="0" presId="urn:microsoft.com/office/officeart/2005/8/layout/vList5"/>
    <dgm:cxn modelId="{70AEB1D2-4389-42A2-8E11-3613B871C55A}" type="presParOf" srcId="{C9729366-94AC-4A93-BEB6-4E80C9E09F29}" destId="{630D3A11-3628-4626-B393-6A65C0A74E49}" srcOrd="4" destOrd="0" presId="urn:microsoft.com/office/officeart/2005/8/layout/vList5"/>
    <dgm:cxn modelId="{B25F6AAF-3159-4032-AF96-BE8CB253F1AC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68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26A026-A05D-4566-A1A0-2D760C689995}" type="presOf" srcId="{794BD129-A45D-4E0F-B687-790E274A6E75}" destId="{F0C983CB-E283-4C40-B340-E835AB1AEA28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75DC74B7-61D2-46BC-A0BF-E1F658E05A90}" type="presOf" srcId="{7C59C024-5180-4A85-8A8B-29B33B054D0D}" destId="{E0CD6228-3814-4465-A6BD-A4BFB93D718D}" srcOrd="0" destOrd="0" presId="urn:microsoft.com/office/officeart/2005/8/layout/vList5"/>
    <dgm:cxn modelId="{5EDD87FF-4074-4C1D-B66C-2174AAAF8ED1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0C54442E-F489-4CE5-BEAA-10A46949F43D}" type="presOf" srcId="{62FD45BF-E0CA-472B-BD4C-E73C6B5C2806}" destId="{9BCE8EBB-D8CB-44B3-9E1D-E1D2C282CF36}" srcOrd="0" destOrd="0" presId="urn:microsoft.com/office/officeart/2005/8/layout/vList5"/>
    <dgm:cxn modelId="{99C821EA-93AB-445E-9A2A-7CEF096D4E91}" type="presParOf" srcId="{C9729366-94AC-4A93-BEB6-4E80C9E09F29}" destId="{B09F64C8-AABE-4945-8750-399328EF3BF7}" srcOrd="0" destOrd="0" presId="urn:microsoft.com/office/officeart/2005/8/layout/vList5"/>
    <dgm:cxn modelId="{3C39ECC8-9A15-4F5E-91B9-AA9340D41A24}" type="presParOf" srcId="{B09F64C8-AABE-4945-8750-399328EF3BF7}" destId="{F0C983CB-E283-4C40-B340-E835AB1AEA28}" srcOrd="0" destOrd="0" presId="urn:microsoft.com/office/officeart/2005/8/layout/vList5"/>
    <dgm:cxn modelId="{FCD6EB6C-62C2-48EE-8F78-6CD7C70D7221}" type="presParOf" srcId="{C9729366-94AC-4A93-BEB6-4E80C9E09F29}" destId="{D85F21E3-F885-4E0D-9E87-AF86321F29EB}" srcOrd="1" destOrd="0" presId="urn:microsoft.com/office/officeart/2005/8/layout/vList5"/>
    <dgm:cxn modelId="{62855553-85FA-45FB-A99C-168CBDDDE30A}" type="presParOf" srcId="{C9729366-94AC-4A93-BEB6-4E80C9E09F29}" destId="{A8DE1EDE-376C-4799-9F16-B2CAAF2E4721}" srcOrd="2" destOrd="0" presId="urn:microsoft.com/office/officeart/2005/8/layout/vList5"/>
    <dgm:cxn modelId="{4DAA16B6-D2E6-440B-BBF7-E84A9CA64C75}" type="presParOf" srcId="{A8DE1EDE-376C-4799-9F16-B2CAAF2E4721}" destId="{E0CD6228-3814-4465-A6BD-A4BFB93D718D}" srcOrd="0" destOrd="0" presId="urn:microsoft.com/office/officeart/2005/8/layout/vList5"/>
    <dgm:cxn modelId="{59C4239B-0F52-4B6B-AE08-EF3D4759B261}" type="presParOf" srcId="{C9729366-94AC-4A93-BEB6-4E80C9E09F29}" destId="{4875832C-244A-4E74-93DE-819DD88F9471}" srcOrd="3" destOrd="0" presId="urn:microsoft.com/office/officeart/2005/8/layout/vList5"/>
    <dgm:cxn modelId="{123AEBD8-99BE-495A-87ED-401B3A00AD05}" type="presParOf" srcId="{C9729366-94AC-4A93-BEB6-4E80C9E09F29}" destId="{630D3A11-3628-4626-B393-6A65C0A74E49}" srcOrd="4" destOrd="0" presId="urn:microsoft.com/office/officeart/2005/8/layout/vList5"/>
    <dgm:cxn modelId="{2BB1C6A0-28CE-43CF-A6A8-81AF6C8C1385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69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You __ at home.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FF5623-1065-451D-BAC7-9C4A4B417CF2}" type="presOf" srcId="{0D1F9C0A-2675-4C85-B9DB-E6EC30A7795B}" destId="{55624324-BF8A-4234-AC96-F6A7D48F7C36}" srcOrd="0" destOrd="0" presId="urn:microsoft.com/office/officeart/2005/8/layout/vList2"/>
    <dgm:cxn modelId="{15E90C14-B60D-48BD-85CB-6BE276A5AA32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00B7B2AD-ECE6-4FCE-922C-B1D7B23B0442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70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E6F94DC5-9996-48E7-A5E5-3AE92BFA00F5}" type="presOf" srcId="{55D71A22-132E-4313-95AF-CCCD6398C265}" destId="{C7B6E3A2-C6EF-4D4E-8D88-D933FC915A6C}" srcOrd="0" destOrd="0" presId="urn:microsoft.com/office/officeart/2005/8/layout/vList2"/>
    <dgm:cxn modelId="{B0A75D4B-0B4F-48D9-8F67-80C6AF389985}" type="presOf" srcId="{BCDB1F91-1BB3-4382-9333-707DC6381A2C}" destId="{48485332-8836-4F72-A59C-8912246D1D54}" srcOrd="0" destOrd="0" presId="urn:microsoft.com/office/officeart/2005/8/layout/vList2"/>
    <dgm:cxn modelId="{8AC6CB52-ECDD-4BFE-9AB0-0AD82CE684C8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71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F79172F5-5B5B-4B21-B345-A9EB8D95AF35}" type="presOf" srcId="{71EE6981-043A-4D2C-81A9-8FC0837A42C3}" destId="{C9729366-94AC-4A93-BEB6-4E80C9E09F29}" srcOrd="0" destOrd="0" presId="urn:microsoft.com/office/officeart/2005/8/layout/vList5"/>
    <dgm:cxn modelId="{6050DDAE-7B0A-4D4F-AFE9-375C245CF3CA}" type="presOf" srcId="{7C59C024-5180-4A85-8A8B-29B33B054D0D}" destId="{E0CD6228-3814-4465-A6BD-A4BFB93D718D}" srcOrd="0" destOrd="0" presId="urn:microsoft.com/office/officeart/2005/8/layout/vList5"/>
    <dgm:cxn modelId="{46B3FD20-FE93-456F-A4C4-715BC186F97C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05DF9BD7-324F-48CD-965E-297B31607E6D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1B03888B-FB38-4C0A-91CA-8AEE1334F8C9}" type="presParOf" srcId="{C9729366-94AC-4A93-BEB6-4E80C9E09F29}" destId="{B09F64C8-AABE-4945-8750-399328EF3BF7}" srcOrd="0" destOrd="0" presId="urn:microsoft.com/office/officeart/2005/8/layout/vList5"/>
    <dgm:cxn modelId="{F2836886-C633-4D9D-8276-E52E28446BA1}" type="presParOf" srcId="{B09F64C8-AABE-4945-8750-399328EF3BF7}" destId="{F0C983CB-E283-4C40-B340-E835AB1AEA28}" srcOrd="0" destOrd="0" presId="urn:microsoft.com/office/officeart/2005/8/layout/vList5"/>
    <dgm:cxn modelId="{E55CA17F-A952-474C-B2F4-526368064BE1}" type="presParOf" srcId="{C9729366-94AC-4A93-BEB6-4E80C9E09F29}" destId="{D85F21E3-F885-4E0D-9E87-AF86321F29EB}" srcOrd="1" destOrd="0" presId="urn:microsoft.com/office/officeart/2005/8/layout/vList5"/>
    <dgm:cxn modelId="{896419D6-41F0-4A60-944C-D6ECBFC70DFB}" type="presParOf" srcId="{C9729366-94AC-4A93-BEB6-4E80C9E09F29}" destId="{A8DE1EDE-376C-4799-9F16-B2CAAF2E4721}" srcOrd="2" destOrd="0" presId="urn:microsoft.com/office/officeart/2005/8/layout/vList5"/>
    <dgm:cxn modelId="{334309DD-58B7-4DCC-BCDE-75F535D45780}" type="presParOf" srcId="{A8DE1EDE-376C-4799-9F16-B2CAAF2E4721}" destId="{E0CD6228-3814-4465-A6BD-A4BFB93D718D}" srcOrd="0" destOrd="0" presId="urn:microsoft.com/office/officeart/2005/8/layout/vList5"/>
    <dgm:cxn modelId="{8A78664A-3911-4F3F-8A4C-3CCC0B6A88F6}" type="presParOf" srcId="{C9729366-94AC-4A93-BEB6-4E80C9E09F29}" destId="{4875832C-244A-4E74-93DE-819DD88F9471}" srcOrd="3" destOrd="0" presId="urn:microsoft.com/office/officeart/2005/8/layout/vList5"/>
    <dgm:cxn modelId="{7A798804-2012-4154-9A15-9528D062DFB1}" type="presParOf" srcId="{C9729366-94AC-4A93-BEB6-4E80C9E09F29}" destId="{630D3A11-3628-4626-B393-6A65C0A74E49}" srcOrd="4" destOrd="0" presId="urn:microsoft.com/office/officeart/2005/8/layout/vList5"/>
    <dgm:cxn modelId="{AD4CA741-A50E-45DF-B49B-DDC9977DB038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72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01605ED7-9825-43C9-8B7E-7DBAE005DFF3}" type="presOf" srcId="{794BD129-A45D-4E0F-B687-790E274A6E75}" destId="{F0C983CB-E283-4C40-B340-E835AB1AEA28}" srcOrd="0" destOrd="0" presId="urn:microsoft.com/office/officeart/2005/8/layout/vList5"/>
    <dgm:cxn modelId="{198E03A4-4F19-47A5-8A23-07149D435CBE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4D06BBB0-C7E5-4C23-86E6-DA25F6CA21B4}" type="presOf" srcId="{62FD45BF-E0CA-472B-BD4C-E73C6B5C2806}" destId="{9BCE8EBB-D8CB-44B3-9E1D-E1D2C282CF36}" srcOrd="0" destOrd="0" presId="urn:microsoft.com/office/officeart/2005/8/layout/vList5"/>
    <dgm:cxn modelId="{5111C241-112E-464F-8CBF-9FF75065E4A0}" type="presOf" srcId="{71EE6981-043A-4D2C-81A9-8FC0837A42C3}" destId="{C9729366-94AC-4A93-BEB6-4E80C9E09F29}" srcOrd="0" destOrd="0" presId="urn:microsoft.com/office/officeart/2005/8/layout/vList5"/>
    <dgm:cxn modelId="{31D37543-8651-4CB3-BA79-E4F725B9033C}" type="presParOf" srcId="{C9729366-94AC-4A93-BEB6-4E80C9E09F29}" destId="{B09F64C8-AABE-4945-8750-399328EF3BF7}" srcOrd="0" destOrd="0" presId="urn:microsoft.com/office/officeart/2005/8/layout/vList5"/>
    <dgm:cxn modelId="{ECAC1978-026E-4A62-B2FD-664AF4E1EBBE}" type="presParOf" srcId="{B09F64C8-AABE-4945-8750-399328EF3BF7}" destId="{F0C983CB-E283-4C40-B340-E835AB1AEA28}" srcOrd="0" destOrd="0" presId="urn:microsoft.com/office/officeart/2005/8/layout/vList5"/>
    <dgm:cxn modelId="{D8CC4F77-B479-4D31-8058-DBB0AFE9F27F}" type="presParOf" srcId="{C9729366-94AC-4A93-BEB6-4E80C9E09F29}" destId="{D85F21E3-F885-4E0D-9E87-AF86321F29EB}" srcOrd="1" destOrd="0" presId="urn:microsoft.com/office/officeart/2005/8/layout/vList5"/>
    <dgm:cxn modelId="{41305B7B-B1A9-4B0D-AC39-D0C44593591D}" type="presParOf" srcId="{C9729366-94AC-4A93-BEB6-4E80C9E09F29}" destId="{A8DE1EDE-376C-4799-9F16-B2CAAF2E4721}" srcOrd="2" destOrd="0" presId="urn:microsoft.com/office/officeart/2005/8/layout/vList5"/>
    <dgm:cxn modelId="{D822B395-D0CF-45DF-A78F-4201F57ADC63}" type="presParOf" srcId="{A8DE1EDE-376C-4799-9F16-B2CAAF2E4721}" destId="{E0CD6228-3814-4465-A6BD-A4BFB93D718D}" srcOrd="0" destOrd="0" presId="urn:microsoft.com/office/officeart/2005/8/layout/vList5"/>
    <dgm:cxn modelId="{104DD777-4446-4EE7-BDCB-DD1F55E9BEC7}" type="presParOf" srcId="{C9729366-94AC-4A93-BEB6-4E80C9E09F29}" destId="{4875832C-244A-4E74-93DE-819DD88F9471}" srcOrd="3" destOrd="0" presId="urn:microsoft.com/office/officeart/2005/8/layout/vList5"/>
    <dgm:cxn modelId="{46A7F086-B2DE-4C59-97C8-23A16212DCBE}" type="presParOf" srcId="{C9729366-94AC-4A93-BEB6-4E80C9E09F29}" destId="{630D3A11-3628-4626-B393-6A65C0A74E49}" srcOrd="4" destOrd="0" presId="urn:microsoft.com/office/officeart/2005/8/layout/vList5"/>
    <dgm:cxn modelId="{CE8DC3E1-F7E8-486A-8DB3-E2722BD60423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73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They __ doctors.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491DF0-9D02-41F1-B326-92DA4F991CFF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524D7318-F57B-47EF-B1B3-9A36837B45F7}" type="presOf" srcId="{E9E01583-1B8F-40E6-B8A2-66B2B0D9B7B3}" destId="{99181C9B-80CB-4E65-B52F-031FC3D1781B}" srcOrd="0" destOrd="0" presId="urn:microsoft.com/office/officeart/2005/8/layout/vList2"/>
    <dgm:cxn modelId="{3D4BE875-D88A-4CCC-B0A6-4FE0DC5B3FFE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74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04C49F67-A971-4B32-86F9-3E7FA4B033A0}" type="presOf" srcId="{55D71A22-132E-4313-95AF-CCCD6398C265}" destId="{C7B6E3A2-C6EF-4D4E-8D88-D933FC915A6C}" srcOrd="0" destOrd="0" presId="urn:microsoft.com/office/officeart/2005/8/layout/vList2"/>
    <dgm:cxn modelId="{F5AF5FDD-17F6-4200-AD47-B4FD87A28D6E}" type="presOf" srcId="{BCDB1F91-1BB3-4382-9333-707DC6381A2C}" destId="{48485332-8836-4F72-A59C-8912246D1D54}" srcOrd="0" destOrd="0" presId="urn:microsoft.com/office/officeart/2005/8/layout/vList2"/>
    <dgm:cxn modelId="{A77B195A-F661-4B60-B89B-F032695516B0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75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629393-100D-4055-9416-E6539DF0D1F6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97209493-C7FE-4B23-9BA3-345DAD1939EE}" type="presOf" srcId="{7C59C024-5180-4A85-8A8B-29B33B054D0D}" destId="{E0CD6228-3814-4465-A6BD-A4BFB93D718D}" srcOrd="0" destOrd="0" presId="urn:microsoft.com/office/officeart/2005/8/layout/vList5"/>
    <dgm:cxn modelId="{04F86C3D-8504-4953-AD0A-3802D91AE25C}" type="presOf" srcId="{71EE6981-043A-4D2C-81A9-8FC0837A42C3}" destId="{C9729366-94AC-4A93-BEB6-4E80C9E09F29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0F4846FA-9BF1-4574-9631-115828ACE430}" type="presOf" srcId="{794BD129-A45D-4E0F-B687-790E274A6E75}" destId="{F0C983CB-E283-4C40-B340-E835AB1AEA28}" srcOrd="0" destOrd="0" presId="urn:microsoft.com/office/officeart/2005/8/layout/vList5"/>
    <dgm:cxn modelId="{B3B7E7E6-3E4C-4946-BA02-706FFF21243C}" type="presParOf" srcId="{C9729366-94AC-4A93-BEB6-4E80C9E09F29}" destId="{B09F64C8-AABE-4945-8750-399328EF3BF7}" srcOrd="0" destOrd="0" presId="urn:microsoft.com/office/officeart/2005/8/layout/vList5"/>
    <dgm:cxn modelId="{198FCF8C-0F42-404D-B885-B053E4B04864}" type="presParOf" srcId="{B09F64C8-AABE-4945-8750-399328EF3BF7}" destId="{F0C983CB-E283-4C40-B340-E835AB1AEA28}" srcOrd="0" destOrd="0" presId="urn:microsoft.com/office/officeart/2005/8/layout/vList5"/>
    <dgm:cxn modelId="{F985A59F-204D-473B-9534-56E30A90C2B6}" type="presParOf" srcId="{C9729366-94AC-4A93-BEB6-4E80C9E09F29}" destId="{D85F21E3-F885-4E0D-9E87-AF86321F29EB}" srcOrd="1" destOrd="0" presId="urn:microsoft.com/office/officeart/2005/8/layout/vList5"/>
    <dgm:cxn modelId="{C57BD2EA-C4E2-4E20-B546-077337E9A2F6}" type="presParOf" srcId="{C9729366-94AC-4A93-BEB6-4E80C9E09F29}" destId="{A8DE1EDE-376C-4799-9F16-B2CAAF2E4721}" srcOrd="2" destOrd="0" presId="urn:microsoft.com/office/officeart/2005/8/layout/vList5"/>
    <dgm:cxn modelId="{7634FAA8-C52C-4663-ACD4-B4B018B68110}" type="presParOf" srcId="{A8DE1EDE-376C-4799-9F16-B2CAAF2E4721}" destId="{E0CD6228-3814-4465-A6BD-A4BFB93D718D}" srcOrd="0" destOrd="0" presId="urn:microsoft.com/office/officeart/2005/8/layout/vList5"/>
    <dgm:cxn modelId="{A825BFA0-F143-47B3-8951-531FA9D9B44B}" type="presParOf" srcId="{C9729366-94AC-4A93-BEB6-4E80C9E09F29}" destId="{4875832C-244A-4E74-93DE-819DD88F9471}" srcOrd="3" destOrd="0" presId="urn:microsoft.com/office/officeart/2005/8/layout/vList5"/>
    <dgm:cxn modelId="{5E7E3376-D5BA-4E6D-94A7-1E699A10E574}" type="presParOf" srcId="{C9729366-94AC-4A93-BEB6-4E80C9E09F29}" destId="{630D3A11-3628-4626-B393-6A65C0A74E49}" srcOrd="4" destOrd="0" presId="urn:microsoft.com/office/officeart/2005/8/layout/vList5"/>
    <dgm:cxn modelId="{0CB51BD7-D2CF-4D18-B325-9B99972A8FBC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76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FA1477-50B0-4308-82E3-1FD6513A54F8}" type="presOf" srcId="{71EE6981-043A-4D2C-81A9-8FC0837A42C3}" destId="{C9729366-94AC-4A93-BEB6-4E80C9E09F29}" srcOrd="0" destOrd="0" presId="urn:microsoft.com/office/officeart/2005/8/layout/vList5"/>
    <dgm:cxn modelId="{DDDCEC59-938E-4557-BC70-1AB409D09542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6EB1C002-76F5-46BF-9262-03B6BE80A1EA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76F8BD6D-FA44-4DDF-8079-1058B70FA6F6}" type="presOf" srcId="{62FD45BF-E0CA-472B-BD4C-E73C6B5C2806}" destId="{9BCE8EBB-D8CB-44B3-9E1D-E1D2C282CF36}" srcOrd="0" destOrd="0" presId="urn:microsoft.com/office/officeart/2005/8/layout/vList5"/>
    <dgm:cxn modelId="{A6419C02-1B3A-4520-87F6-0D37BE6EB208}" type="presParOf" srcId="{C9729366-94AC-4A93-BEB6-4E80C9E09F29}" destId="{B09F64C8-AABE-4945-8750-399328EF3BF7}" srcOrd="0" destOrd="0" presId="urn:microsoft.com/office/officeart/2005/8/layout/vList5"/>
    <dgm:cxn modelId="{BFFDAC37-24D9-4466-81DB-75F357215256}" type="presParOf" srcId="{B09F64C8-AABE-4945-8750-399328EF3BF7}" destId="{F0C983CB-E283-4C40-B340-E835AB1AEA28}" srcOrd="0" destOrd="0" presId="urn:microsoft.com/office/officeart/2005/8/layout/vList5"/>
    <dgm:cxn modelId="{090F42D9-AAFB-4FC2-A8FA-A3BA3A65F2ED}" type="presParOf" srcId="{C9729366-94AC-4A93-BEB6-4E80C9E09F29}" destId="{D85F21E3-F885-4E0D-9E87-AF86321F29EB}" srcOrd="1" destOrd="0" presId="urn:microsoft.com/office/officeart/2005/8/layout/vList5"/>
    <dgm:cxn modelId="{B150B5F7-8E6E-4A99-B905-42705C798E2F}" type="presParOf" srcId="{C9729366-94AC-4A93-BEB6-4E80C9E09F29}" destId="{A8DE1EDE-376C-4799-9F16-B2CAAF2E4721}" srcOrd="2" destOrd="0" presId="urn:microsoft.com/office/officeart/2005/8/layout/vList5"/>
    <dgm:cxn modelId="{B2C36BF5-C02E-43CF-8A0F-6FC9F6DB8E3C}" type="presParOf" srcId="{A8DE1EDE-376C-4799-9F16-B2CAAF2E4721}" destId="{E0CD6228-3814-4465-A6BD-A4BFB93D718D}" srcOrd="0" destOrd="0" presId="urn:microsoft.com/office/officeart/2005/8/layout/vList5"/>
    <dgm:cxn modelId="{6671C87C-5B3E-4E23-A30A-D222C194DDB2}" type="presParOf" srcId="{C9729366-94AC-4A93-BEB6-4E80C9E09F29}" destId="{4875832C-244A-4E74-93DE-819DD88F9471}" srcOrd="3" destOrd="0" presId="urn:microsoft.com/office/officeart/2005/8/layout/vList5"/>
    <dgm:cxn modelId="{6697A84D-20DA-4BD0-B5F0-AA0EB2DE6959}" type="presParOf" srcId="{C9729366-94AC-4A93-BEB6-4E80C9E09F29}" destId="{630D3A11-3628-4626-B393-6A65C0A74E49}" srcOrd="4" destOrd="0" presId="urn:microsoft.com/office/officeart/2005/8/layout/vList5"/>
    <dgm:cxn modelId="{8D65230C-6711-40AA-A22E-B879A72F879A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77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My brother and I __ teachers.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52334A-8968-4445-B5B6-D7E36C9C7664}" type="presOf" srcId="{E9E01583-1B8F-40E6-B8A2-66B2B0D9B7B3}" destId="{99181C9B-80CB-4E65-B52F-031FC3D1781B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FCD151F9-8D10-4698-8362-1E0D4DBA5585}" type="presOf" srcId="{0D1F9C0A-2675-4C85-B9DB-E6EC30A7795B}" destId="{55624324-BF8A-4234-AC96-F6A7D48F7C36}" srcOrd="0" destOrd="0" presId="urn:microsoft.com/office/officeart/2005/8/layout/vList2"/>
    <dgm:cxn modelId="{4F3CE6A3-9C29-4E60-B73A-851A96626F9C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78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839D5792-1E9E-4170-97BD-29513E48164B}" type="presOf" srcId="{BCDB1F91-1BB3-4382-9333-707DC6381A2C}" destId="{48485332-8836-4F72-A59C-8912246D1D54}" srcOrd="0" destOrd="0" presId="urn:microsoft.com/office/officeart/2005/8/layout/vList2"/>
    <dgm:cxn modelId="{CBCEAB70-FAB9-44B1-ACA2-EF60BD2B8AFB}" type="presOf" srcId="{55D71A22-132E-4313-95AF-CCCD6398C265}" destId="{C7B6E3A2-C6EF-4D4E-8D88-D933FC915A6C}" srcOrd="0" destOrd="0" presId="urn:microsoft.com/office/officeart/2005/8/layout/vList2"/>
    <dgm:cxn modelId="{61BDF8FE-93D9-4579-A9DA-7A693E2E50F2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79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33B1A8-ECF4-4BA1-B31B-DEDD1DA99439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CE2F9202-07CF-4058-89FF-4D4665F2D65F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F2A997F-A50B-47B5-AE14-59936C8B9C21}" type="presOf" srcId="{71EE6981-043A-4D2C-81A9-8FC0837A42C3}" destId="{C9729366-94AC-4A93-BEB6-4E80C9E09F29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05F161E6-55BA-4C26-AB29-BCE2727E2F32}" type="presOf" srcId="{62FD45BF-E0CA-472B-BD4C-E73C6B5C2806}" destId="{9BCE8EBB-D8CB-44B3-9E1D-E1D2C282CF36}" srcOrd="0" destOrd="0" presId="urn:microsoft.com/office/officeart/2005/8/layout/vList5"/>
    <dgm:cxn modelId="{B55817CA-7693-4396-A4F5-D965D1C65DC2}" type="presParOf" srcId="{C9729366-94AC-4A93-BEB6-4E80C9E09F29}" destId="{B09F64C8-AABE-4945-8750-399328EF3BF7}" srcOrd="0" destOrd="0" presId="urn:microsoft.com/office/officeart/2005/8/layout/vList5"/>
    <dgm:cxn modelId="{CD887CC2-7A15-4155-916C-288BFFC6AF87}" type="presParOf" srcId="{B09F64C8-AABE-4945-8750-399328EF3BF7}" destId="{F0C983CB-E283-4C40-B340-E835AB1AEA28}" srcOrd="0" destOrd="0" presId="urn:microsoft.com/office/officeart/2005/8/layout/vList5"/>
    <dgm:cxn modelId="{42A70B51-2F32-4AAE-8A17-CFE4D5C63666}" type="presParOf" srcId="{C9729366-94AC-4A93-BEB6-4E80C9E09F29}" destId="{D85F21E3-F885-4E0D-9E87-AF86321F29EB}" srcOrd="1" destOrd="0" presId="urn:microsoft.com/office/officeart/2005/8/layout/vList5"/>
    <dgm:cxn modelId="{966EF913-3822-489C-954F-E68913E927BC}" type="presParOf" srcId="{C9729366-94AC-4A93-BEB6-4E80C9E09F29}" destId="{A8DE1EDE-376C-4799-9F16-B2CAAF2E4721}" srcOrd="2" destOrd="0" presId="urn:microsoft.com/office/officeart/2005/8/layout/vList5"/>
    <dgm:cxn modelId="{C447D068-DD19-459B-B2A4-03C59D2E48A4}" type="presParOf" srcId="{A8DE1EDE-376C-4799-9F16-B2CAAF2E4721}" destId="{E0CD6228-3814-4465-A6BD-A4BFB93D718D}" srcOrd="0" destOrd="0" presId="urn:microsoft.com/office/officeart/2005/8/layout/vList5"/>
    <dgm:cxn modelId="{89E2E6D4-2A6E-4508-8BE1-62C6A5B7E9D4}" type="presParOf" srcId="{C9729366-94AC-4A93-BEB6-4E80C9E09F29}" destId="{4875832C-244A-4E74-93DE-819DD88F9471}" srcOrd="3" destOrd="0" presId="urn:microsoft.com/office/officeart/2005/8/layout/vList5"/>
    <dgm:cxn modelId="{F9CB0568-645A-45C6-AB78-050C58F615D3}" type="presParOf" srcId="{C9729366-94AC-4A93-BEB6-4E80C9E09F29}" destId="{630D3A11-3628-4626-B393-6A65C0A74E49}" srcOrd="4" destOrd="0" presId="urn:microsoft.com/office/officeart/2005/8/layout/vList5"/>
    <dgm:cxn modelId="{14C88159-34CE-4E4A-A7DB-6AC10D639638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80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34483F-314E-4B69-B51D-B0BD41CD14E5}" type="presOf" srcId="{7C59C024-5180-4A85-8A8B-29B33B054D0D}" destId="{E0CD6228-3814-4465-A6BD-A4BFB93D718D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DBBD0E3A-5A08-49EE-8CCA-6417AB6A0829}" type="presOf" srcId="{71EE6981-043A-4D2C-81A9-8FC0837A42C3}" destId="{C9729366-94AC-4A93-BEB6-4E80C9E09F29}" srcOrd="0" destOrd="0" presId="urn:microsoft.com/office/officeart/2005/8/layout/vList5"/>
    <dgm:cxn modelId="{178B2EFF-8232-4A22-93E7-039FE53912B7}" type="presOf" srcId="{62FD45BF-E0CA-472B-BD4C-E73C6B5C2806}" destId="{9BCE8EBB-D8CB-44B3-9E1D-E1D2C282CF36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92C6B5D6-0A2A-471C-BF42-7F30CD8AFED6}" type="presOf" srcId="{794BD129-A45D-4E0F-B687-790E274A6E75}" destId="{F0C983CB-E283-4C40-B340-E835AB1AEA28}" srcOrd="0" destOrd="0" presId="urn:microsoft.com/office/officeart/2005/8/layout/vList5"/>
    <dgm:cxn modelId="{95BDCB7D-09F9-4E14-8DA7-781D21DF2223}" type="presParOf" srcId="{C9729366-94AC-4A93-BEB6-4E80C9E09F29}" destId="{B09F64C8-AABE-4945-8750-399328EF3BF7}" srcOrd="0" destOrd="0" presId="urn:microsoft.com/office/officeart/2005/8/layout/vList5"/>
    <dgm:cxn modelId="{EE149D8A-FF06-48B7-8295-DD49F34A3A93}" type="presParOf" srcId="{B09F64C8-AABE-4945-8750-399328EF3BF7}" destId="{F0C983CB-E283-4C40-B340-E835AB1AEA28}" srcOrd="0" destOrd="0" presId="urn:microsoft.com/office/officeart/2005/8/layout/vList5"/>
    <dgm:cxn modelId="{DD041F46-5607-412A-983B-BD95E21F401A}" type="presParOf" srcId="{C9729366-94AC-4A93-BEB6-4E80C9E09F29}" destId="{D85F21E3-F885-4E0D-9E87-AF86321F29EB}" srcOrd="1" destOrd="0" presId="urn:microsoft.com/office/officeart/2005/8/layout/vList5"/>
    <dgm:cxn modelId="{47D939A8-CF93-4EE0-8F65-3EA2B54B3EE4}" type="presParOf" srcId="{C9729366-94AC-4A93-BEB6-4E80C9E09F29}" destId="{A8DE1EDE-376C-4799-9F16-B2CAAF2E4721}" srcOrd="2" destOrd="0" presId="urn:microsoft.com/office/officeart/2005/8/layout/vList5"/>
    <dgm:cxn modelId="{367F1E4F-AB45-4C62-BCF2-E96C96895D2A}" type="presParOf" srcId="{A8DE1EDE-376C-4799-9F16-B2CAAF2E4721}" destId="{E0CD6228-3814-4465-A6BD-A4BFB93D718D}" srcOrd="0" destOrd="0" presId="urn:microsoft.com/office/officeart/2005/8/layout/vList5"/>
    <dgm:cxn modelId="{44D98252-9E2D-43B4-98EE-C26D4C8B0016}" type="presParOf" srcId="{C9729366-94AC-4A93-BEB6-4E80C9E09F29}" destId="{4875832C-244A-4E74-93DE-819DD88F9471}" srcOrd="3" destOrd="0" presId="urn:microsoft.com/office/officeart/2005/8/layout/vList5"/>
    <dgm:cxn modelId="{ED5FC298-755B-4B53-A821-155CAC811FE3}" type="presParOf" srcId="{C9729366-94AC-4A93-BEB6-4E80C9E09F29}" destId="{630D3A11-3628-4626-B393-6A65C0A74E49}" srcOrd="4" destOrd="0" presId="urn:microsoft.com/office/officeart/2005/8/layout/vList5"/>
    <dgm:cxn modelId="{01B10939-8BBB-40C0-B6E6-3F3A9F821382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data81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It __ a </a:t>
          </a:r>
          <a:r>
            <a:rPr lang="en-US" u="none" dirty="0" err="1" smtClean="0"/>
            <a:t>caterpilar</a:t>
          </a:r>
          <a:r>
            <a:rPr lang="en-US" u="none" dirty="0" smtClean="0"/>
            <a:t>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4B17F0F-9D2D-4441-B864-E1B01FDD5AAC}" type="presOf" srcId="{0D1F9C0A-2675-4C85-B9DB-E6EC30A7795B}" destId="{55624324-BF8A-4234-AC96-F6A7D48F7C36}" srcOrd="0" destOrd="0" presId="urn:microsoft.com/office/officeart/2005/8/layout/vList2"/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654F3778-7972-42BF-B795-093B33787821}" type="presOf" srcId="{E9E01583-1B8F-40E6-B8A2-66B2B0D9B7B3}" destId="{99181C9B-80CB-4E65-B52F-031FC3D1781B}" srcOrd="0" destOrd="0" presId="urn:microsoft.com/office/officeart/2005/8/layout/vList2"/>
    <dgm:cxn modelId="{EBC45CA9-0E4B-453D-B9D9-93CB6CFB70D5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82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7D7D6962-BF69-4AA6-B6ED-60954BE8F092}" type="presOf" srcId="{BCDB1F91-1BB3-4382-9333-707DC6381A2C}" destId="{48485332-8836-4F72-A59C-8912246D1D54}" srcOrd="0" destOrd="0" presId="urn:microsoft.com/office/officeart/2005/8/layout/vList2"/>
    <dgm:cxn modelId="{499FACDC-3A87-4343-B53E-03B739149C17}" type="presOf" srcId="{55D71A22-132E-4313-95AF-CCCD6398C265}" destId="{C7B6E3A2-C6EF-4D4E-8D88-D933FC915A6C}" srcOrd="0" destOrd="0" presId="urn:microsoft.com/office/officeart/2005/8/layout/vList2"/>
    <dgm:cxn modelId="{A28F19C3-AB97-4435-AEF7-3A32D286DF47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83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AD98C6-EA9B-4834-A1AF-60A87ACD2AF7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4592558C-12C2-4DEF-9DD0-3D746C5750BB}" type="presOf" srcId="{71EE6981-043A-4D2C-81A9-8FC0837A42C3}" destId="{C9729366-94AC-4A93-BEB6-4E80C9E09F29}" srcOrd="0" destOrd="0" presId="urn:microsoft.com/office/officeart/2005/8/layout/vList5"/>
    <dgm:cxn modelId="{926EC09D-2122-4C81-B672-49D66891DCFA}" type="presOf" srcId="{794BD129-A45D-4E0F-B687-790E274A6E75}" destId="{F0C983CB-E283-4C40-B340-E835AB1AEA28}" srcOrd="0" destOrd="0" presId="urn:microsoft.com/office/officeart/2005/8/layout/vList5"/>
    <dgm:cxn modelId="{C633EA23-C3A8-4B0F-BD59-F434B6596057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13604061-F126-4917-8E21-E4373969C44E}" type="presParOf" srcId="{C9729366-94AC-4A93-BEB6-4E80C9E09F29}" destId="{B09F64C8-AABE-4945-8750-399328EF3BF7}" srcOrd="0" destOrd="0" presId="urn:microsoft.com/office/officeart/2005/8/layout/vList5"/>
    <dgm:cxn modelId="{F52EFF6D-FC58-4164-837A-4D564439BEA5}" type="presParOf" srcId="{B09F64C8-AABE-4945-8750-399328EF3BF7}" destId="{F0C983CB-E283-4C40-B340-E835AB1AEA28}" srcOrd="0" destOrd="0" presId="urn:microsoft.com/office/officeart/2005/8/layout/vList5"/>
    <dgm:cxn modelId="{3FC2696A-2CB2-438E-91A2-CD6C1F2401B3}" type="presParOf" srcId="{C9729366-94AC-4A93-BEB6-4E80C9E09F29}" destId="{D85F21E3-F885-4E0D-9E87-AF86321F29EB}" srcOrd="1" destOrd="0" presId="urn:microsoft.com/office/officeart/2005/8/layout/vList5"/>
    <dgm:cxn modelId="{8C337CE4-B790-4AC2-9A93-43AA96138687}" type="presParOf" srcId="{C9729366-94AC-4A93-BEB6-4E80C9E09F29}" destId="{A8DE1EDE-376C-4799-9F16-B2CAAF2E4721}" srcOrd="2" destOrd="0" presId="urn:microsoft.com/office/officeart/2005/8/layout/vList5"/>
    <dgm:cxn modelId="{1CC1BA37-EEF7-42B2-8C80-793DD3477AD0}" type="presParOf" srcId="{A8DE1EDE-376C-4799-9F16-B2CAAF2E4721}" destId="{E0CD6228-3814-4465-A6BD-A4BFB93D718D}" srcOrd="0" destOrd="0" presId="urn:microsoft.com/office/officeart/2005/8/layout/vList5"/>
    <dgm:cxn modelId="{C4D2C3E6-BB62-45A6-ADBE-4DE1F572311D}" type="presParOf" srcId="{C9729366-94AC-4A93-BEB6-4E80C9E09F29}" destId="{4875832C-244A-4E74-93DE-819DD88F9471}" srcOrd="3" destOrd="0" presId="urn:microsoft.com/office/officeart/2005/8/layout/vList5"/>
    <dgm:cxn modelId="{AC81A7C2-4173-4D0A-9B36-B3E519FA7B60}" type="presParOf" srcId="{C9729366-94AC-4A93-BEB6-4E80C9E09F29}" destId="{630D3A11-3628-4626-B393-6A65C0A74E49}" srcOrd="4" destOrd="0" presId="urn:microsoft.com/office/officeart/2005/8/layout/vList5"/>
    <dgm:cxn modelId="{C12F13C3-14CC-49D3-B43F-8B400C277A3F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84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C43B04-2723-435A-AAB8-6E307A41417C}" type="presOf" srcId="{71EE6981-043A-4D2C-81A9-8FC0837A42C3}" destId="{C9729366-94AC-4A93-BEB6-4E80C9E09F29}" srcOrd="0" destOrd="0" presId="urn:microsoft.com/office/officeart/2005/8/layout/vList5"/>
    <dgm:cxn modelId="{E3DD579B-C4DC-46E6-9D34-B418ECA64E21}" type="presOf" srcId="{62FD45BF-E0CA-472B-BD4C-E73C6B5C2806}" destId="{9BCE8EBB-D8CB-44B3-9E1D-E1D2C282CF36}" srcOrd="0" destOrd="0" presId="urn:microsoft.com/office/officeart/2005/8/layout/vList5"/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73623642-7557-4062-81F1-BC729141DA4C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E18DAC01-8F2A-47DA-9828-96D5653B75CE}" type="presOf" srcId="{7C59C024-5180-4A85-8A8B-29B33B054D0D}" destId="{E0CD6228-3814-4465-A6BD-A4BFB93D718D}" srcOrd="0" destOrd="0" presId="urn:microsoft.com/office/officeart/2005/8/layout/vList5"/>
    <dgm:cxn modelId="{3582CD07-4351-447A-B7B6-99B10895FE7E}" type="presParOf" srcId="{C9729366-94AC-4A93-BEB6-4E80C9E09F29}" destId="{B09F64C8-AABE-4945-8750-399328EF3BF7}" srcOrd="0" destOrd="0" presId="urn:microsoft.com/office/officeart/2005/8/layout/vList5"/>
    <dgm:cxn modelId="{BDB56B6C-24B1-4659-83CD-CE6373D03ADD}" type="presParOf" srcId="{B09F64C8-AABE-4945-8750-399328EF3BF7}" destId="{F0C983CB-E283-4C40-B340-E835AB1AEA28}" srcOrd="0" destOrd="0" presId="urn:microsoft.com/office/officeart/2005/8/layout/vList5"/>
    <dgm:cxn modelId="{85FACDA4-67D8-4C67-8BB2-9DA761A30D14}" type="presParOf" srcId="{C9729366-94AC-4A93-BEB6-4E80C9E09F29}" destId="{D85F21E3-F885-4E0D-9E87-AF86321F29EB}" srcOrd="1" destOrd="0" presId="urn:microsoft.com/office/officeart/2005/8/layout/vList5"/>
    <dgm:cxn modelId="{F8308E2A-D3AB-4792-9795-C404CDBEC621}" type="presParOf" srcId="{C9729366-94AC-4A93-BEB6-4E80C9E09F29}" destId="{A8DE1EDE-376C-4799-9F16-B2CAAF2E4721}" srcOrd="2" destOrd="0" presId="urn:microsoft.com/office/officeart/2005/8/layout/vList5"/>
    <dgm:cxn modelId="{76333EF2-1479-469E-92F0-458F6075F997}" type="presParOf" srcId="{A8DE1EDE-376C-4799-9F16-B2CAAF2E4721}" destId="{E0CD6228-3814-4465-A6BD-A4BFB93D718D}" srcOrd="0" destOrd="0" presId="urn:microsoft.com/office/officeart/2005/8/layout/vList5"/>
    <dgm:cxn modelId="{3C74DFE4-CBA4-4E6A-BE15-29026F20CFA7}" type="presParOf" srcId="{C9729366-94AC-4A93-BEB6-4E80C9E09F29}" destId="{4875832C-244A-4E74-93DE-819DD88F9471}" srcOrd="3" destOrd="0" presId="urn:microsoft.com/office/officeart/2005/8/layout/vList5"/>
    <dgm:cxn modelId="{1E7C743B-DFD7-44E5-848F-023B0A73F3DD}" type="presParOf" srcId="{C9729366-94AC-4A93-BEB6-4E80C9E09F29}" destId="{630D3A11-3628-4626-B393-6A65C0A74E49}" srcOrd="4" destOrd="0" presId="urn:microsoft.com/office/officeart/2005/8/layout/vList5"/>
    <dgm:cxn modelId="{22BF0CC5-3392-4551-A5E6-11FD3765EE34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85.xml><?xml version="1.0" encoding="utf-8"?>
<dgm:dataModel xmlns:dgm="http://schemas.openxmlformats.org/drawingml/2006/diagram" xmlns:a="http://schemas.openxmlformats.org/drawingml/2006/main">
  <dgm:ptLst>
    <dgm:pt modelId="{0D1F9C0A-2675-4C85-B9DB-E6EC30A779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E01583-1B8F-40E6-B8A2-66B2B0D9B7B3}">
      <dgm:prSet/>
      <dgm:spPr/>
      <dgm:t>
        <a:bodyPr/>
        <a:lstStyle/>
        <a:p>
          <a:pPr algn="ctr" rtl="0"/>
          <a:r>
            <a:rPr lang="en-US" u="none" dirty="0" smtClean="0"/>
            <a:t>You __ good students.</a:t>
          </a:r>
          <a:endParaRPr lang="en-US" dirty="0"/>
        </a:p>
      </dgm:t>
    </dgm:pt>
    <dgm:pt modelId="{2AAA855E-C00F-45CA-88D5-82B828E7F318}" type="par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119E516D-8261-45A3-B197-EEF2E7F2D367}" type="sibTrans" cxnId="{94717707-36C7-4DAA-907F-C65CBC5E869A}">
      <dgm:prSet/>
      <dgm:spPr/>
      <dgm:t>
        <a:bodyPr/>
        <a:lstStyle/>
        <a:p>
          <a:pPr algn="ctr"/>
          <a:endParaRPr lang="en-US"/>
        </a:p>
      </dgm:t>
    </dgm:pt>
    <dgm:pt modelId="{55624324-BF8A-4234-AC96-F6A7D48F7C36}" type="pres">
      <dgm:prSet presAssocID="{0D1F9C0A-2675-4C85-B9DB-E6EC30A779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9181C9B-80CB-4E65-B52F-031FC3D1781B}" type="pres">
      <dgm:prSet presAssocID="{E9E01583-1B8F-40E6-B8A2-66B2B0D9B7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4717707-36C7-4DAA-907F-C65CBC5E869A}" srcId="{0D1F9C0A-2675-4C85-B9DB-E6EC30A7795B}" destId="{E9E01583-1B8F-40E6-B8A2-66B2B0D9B7B3}" srcOrd="0" destOrd="0" parTransId="{2AAA855E-C00F-45CA-88D5-82B828E7F318}" sibTransId="{119E516D-8261-45A3-B197-EEF2E7F2D367}"/>
    <dgm:cxn modelId="{BA9A4353-71EF-4536-8D3C-17B5075D877D}" type="presOf" srcId="{E9E01583-1B8F-40E6-B8A2-66B2B0D9B7B3}" destId="{99181C9B-80CB-4E65-B52F-031FC3D1781B}" srcOrd="0" destOrd="0" presId="urn:microsoft.com/office/officeart/2005/8/layout/vList2"/>
    <dgm:cxn modelId="{349D284B-8D1B-4D43-A37B-AE150453B8ED}" type="presOf" srcId="{0D1F9C0A-2675-4C85-B9DB-E6EC30A7795B}" destId="{55624324-BF8A-4234-AC96-F6A7D48F7C36}" srcOrd="0" destOrd="0" presId="urn:microsoft.com/office/officeart/2005/8/layout/vList2"/>
    <dgm:cxn modelId="{849EB70B-E677-438D-B422-BBD1C8AD68E9}" type="presParOf" srcId="{55624324-BF8A-4234-AC96-F6A7D48F7C36}" destId="{99181C9B-80CB-4E65-B52F-031FC3D1781B}" srcOrd="0" destOrd="0" presId="urn:microsoft.com/office/officeart/2005/8/layout/vList2"/>
  </dgm:cxnLst>
  <dgm:bg>
    <a:effectLst/>
  </dgm:bg>
  <dgm:whole/>
</dgm:dataModel>
</file>

<file path=ppt/diagrams/data86.xml><?xml version="1.0" encoding="utf-8"?>
<dgm:dataModel xmlns:dgm="http://schemas.openxmlformats.org/drawingml/2006/diagram" xmlns:a="http://schemas.openxmlformats.org/drawingml/2006/main">
  <dgm:ptLst>
    <dgm:pt modelId="{55D71A22-132E-4313-95AF-CCCD6398C2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CDB1F91-1BB3-4382-9333-707DC6381A2C}">
      <dgm:prSet custT="1"/>
      <dgm:spPr/>
      <dgm:t>
        <a:bodyPr/>
        <a:lstStyle/>
        <a:p>
          <a:pPr algn="ctr" rtl="0"/>
          <a:r>
            <a:rPr lang="en-US" sz="2400" b="0" i="0" baseline="0" dirty="0" smtClean="0"/>
            <a:t>Verbs: Is, am, are</a:t>
          </a:r>
          <a:endParaRPr lang="en-US" sz="2400" b="0" i="0" baseline="0" dirty="0"/>
        </a:p>
      </dgm:t>
    </dgm:pt>
    <dgm:pt modelId="{07B7856C-F673-4187-8FE8-09F06796F6AE}" type="par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3A64C0DF-2D78-4A3D-B0A6-088F1D90142E}" type="sibTrans" cxnId="{9D44A982-48D9-4E8E-86DD-C8DC978100C3}">
      <dgm:prSet/>
      <dgm:spPr/>
      <dgm:t>
        <a:bodyPr/>
        <a:lstStyle/>
        <a:p>
          <a:pPr algn="ctr"/>
          <a:endParaRPr lang="en-US" sz="2400"/>
        </a:p>
      </dgm:t>
    </dgm:pt>
    <dgm:pt modelId="{C7B6E3A2-C6EF-4D4E-8D88-D933FC915A6C}" type="pres">
      <dgm:prSet presAssocID="{55D71A22-132E-4313-95AF-CCCD6398C2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485332-8836-4F72-A59C-8912246D1D54}" type="pres">
      <dgm:prSet presAssocID="{BCDB1F91-1BB3-4382-9333-707DC6381A2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4A982-48D9-4E8E-86DD-C8DC978100C3}" srcId="{55D71A22-132E-4313-95AF-CCCD6398C265}" destId="{BCDB1F91-1BB3-4382-9333-707DC6381A2C}" srcOrd="0" destOrd="0" parTransId="{07B7856C-F673-4187-8FE8-09F06796F6AE}" sibTransId="{3A64C0DF-2D78-4A3D-B0A6-088F1D90142E}"/>
    <dgm:cxn modelId="{B8CA287D-6A47-493B-B335-6FE68574EA14}" type="presOf" srcId="{BCDB1F91-1BB3-4382-9333-707DC6381A2C}" destId="{48485332-8836-4F72-A59C-8912246D1D54}" srcOrd="0" destOrd="0" presId="urn:microsoft.com/office/officeart/2005/8/layout/vList2"/>
    <dgm:cxn modelId="{EEC40C37-F399-4766-82F2-E7A6AEB0FAC0}" type="presOf" srcId="{55D71A22-132E-4313-95AF-CCCD6398C265}" destId="{C7B6E3A2-C6EF-4D4E-8D88-D933FC915A6C}" srcOrd="0" destOrd="0" presId="urn:microsoft.com/office/officeart/2005/8/layout/vList2"/>
    <dgm:cxn modelId="{57CFA26A-45B5-44BB-9A7D-A52E7B50B5B1}" type="presParOf" srcId="{C7B6E3A2-C6EF-4D4E-8D88-D933FC915A6C}" destId="{48485332-8836-4F72-A59C-8912246D1D54}" srcOrd="0" destOrd="0" presId="urn:microsoft.com/office/officeart/2005/8/layout/vList2"/>
  </dgm:cxnLst>
  <dgm:bg/>
  <dgm:whole/>
</dgm:dataModel>
</file>

<file path=ppt/diagrams/data87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/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/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153DCFDF-EAC4-496D-9D5F-59AAF2F44841}" type="presOf" srcId="{71EE6981-043A-4D2C-81A9-8FC0837A42C3}" destId="{C9729366-94AC-4A93-BEB6-4E80C9E09F29}" srcOrd="0" destOrd="0" presId="urn:microsoft.com/office/officeart/2005/8/layout/vList5"/>
    <dgm:cxn modelId="{F1617CAA-C91A-403F-B899-F07034893C18}" type="presOf" srcId="{794BD129-A45D-4E0F-B687-790E274A6E75}" destId="{F0C983CB-E283-4C40-B340-E835AB1AEA28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0069EEAD-552A-4D7C-B8E8-27267FC270A0}" type="presOf" srcId="{62FD45BF-E0CA-472B-BD4C-E73C6B5C2806}" destId="{9BCE8EBB-D8CB-44B3-9E1D-E1D2C282CF36}" srcOrd="0" destOrd="0" presId="urn:microsoft.com/office/officeart/2005/8/layout/vList5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AA95874F-6E76-48FD-8597-B63703E45F7B}" type="presOf" srcId="{7C59C024-5180-4A85-8A8B-29B33B054D0D}" destId="{E0CD6228-3814-4465-A6BD-A4BFB93D718D}" srcOrd="0" destOrd="0" presId="urn:microsoft.com/office/officeart/2005/8/layout/vList5"/>
    <dgm:cxn modelId="{D910AD52-DB35-43D6-97D1-3E892612EE26}" type="presParOf" srcId="{C9729366-94AC-4A93-BEB6-4E80C9E09F29}" destId="{B09F64C8-AABE-4945-8750-399328EF3BF7}" srcOrd="0" destOrd="0" presId="urn:microsoft.com/office/officeart/2005/8/layout/vList5"/>
    <dgm:cxn modelId="{637BAB9C-BD26-4B96-8BA7-341311962C0A}" type="presParOf" srcId="{B09F64C8-AABE-4945-8750-399328EF3BF7}" destId="{F0C983CB-E283-4C40-B340-E835AB1AEA28}" srcOrd="0" destOrd="0" presId="urn:microsoft.com/office/officeart/2005/8/layout/vList5"/>
    <dgm:cxn modelId="{FF79E072-376E-4765-AA96-9CF7A97EBF6E}" type="presParOf" srcId="{C9729366-94AC-4A93-BEB6-4E80C9E09F29}" destId="{D85F21E3-F885-4E0D-9E87-AF86321F29EB}" srcOrd="1" destOrd="0" presId="urn:microsoft.com/office/officeart/2005/8/layout/vList5"/>
    <dgm:cxn modelId="{AEA9B70A-E1FE-406A-8A97-F8E78964875E}" type="presParOf" srcId="{C9729366-94AC-4A93-BEB6-4E80C9E09F29}" destId="{A8DE1EDE-376C-4799-9F16-B2CAAF2E4721}" srcOrd="2" destOrd="0" presId="urn:microsoft.com/office/officeart/2005/8/layout/vList5"/>
    <dgm:cxn modelId="{49FD095D-D82C-4B8D-9BBB-ADFBDEA56822}" type="presParOf" srcId="{A8DE1EDE-376C-4799-9F16-B2CAAF2E4721}" destId="{E0CD6228-3814-4465-A6BD-A4BFB93D718D}" srcOrd="0" destOrd="0" presId="urn:microsoft.com/office/officeart/2005/8/layout/vList5"/>
    <dgm:cxn modelId="{68690A4B-9B03-49D4-B19A-85E1F676DD35}" type="presParOf" srcId="{C9729366-94AC-4A93-BEB6-4E80C9E09F29}" destId="{4875832C-244A-4E74-93DE-819DD88F9471}" srcOrd="3" destOrd="0" presId="urn:microsoft.com/office/officeart/2005/8/layout/vList5"/>
    <dgm:cxn modelId="{6347CA45-4FD3-4FC9-8B93-2861300C04A8}" type="presParOf" srcId="{C9729366-94AC-4A93-BEB6-4E80C9E09F29}" destId="{630D3A11-3628-4626-B393-6A65C0A74E49}" srcOrd="4" destOrd="0" presId="urn:microsoft.com/office/officeart/2005/8/layout/vList5"/>
    <dgm:cxn modelId="{B9D9E17E-EA96-45B9-9020-A5DA82BDF6F1}" type="presParOf" srcId="{630D3A11-3628-4626-B393-6A65C0A74E49}" destId="{9BCE8EBB-D8CB-44B3-9E1D-E1D2C282CF36}" srcOrd="0" destOrd="0" presId="urn:microsoft.com/office/officeart/2005/8/layout/vList5"/>
  </dgm:cxnLst>
  <dgm:bg/>
  <dgm:whole/>
</dgm:dataModel>
</file>

<file path=ppt/diagrams/data88.xml><?xml version="1.0" encoding="utf-8"?>
<dgm:dataModel xmlns:dgm="http://schemas.openxmlformats.org/drawingml/2006/diagram" xmlns:a="http://schemas.openxmlformats.org/drawingml/2006/main">
  <dgm:ptLst>
    <dgm:pt modelId="{71EE6981-043A-4D2C-81A9-8FC0837A42C3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4BD129-A45D-4E0F-B687-790E274A6E75}">
      <dgm:prSet custT="1"/>
      <dgm:spPr>
        <a:solidFill>
          <a:srgbClr val="00B050"/>
        </a:solidFill>
      </dgm:spPr>
      <dgm:t>
        <a:bodyPr/>
        <a:lstStyle/>
        <a:p>
          <a:pPr rtl="0"/>
          <a:r>
            <a:rPr lang="en-US" sz="4000" dirty="0" smtClean="0"/>
            <a:t>are</a:t>
          </a:r>
          <a:endParaRPr lang="en-US" sz="4000" dirty="0"/>
        </a:p>
      </dgm:t>
    </dgm:pt>
    <dgm:pt modelId="{C8E745FF-EB6D-4EEB-BF3A-C7E713233BEF}" type="parTrans" cxnId="{D23DA9A5-4478-4C2B-8A1E-305787044444}">
      <dgm:prSet/>
      <dgm:spPr/>
      <dgm:t>
        <a:bodyPr/>
        <a:lstStyle/>
        <a:p>
          <a:endParaRPr lang="en-US" sz="4000"/>
        </a:p>
      </dgm:t>
    </dgm:pt>
    <dgm:pt modelId="{8A0A22FF-E1CF-4C5E-9C26-A3BA5F5DC200}" type="sibTrans" cxnId="{D23DA9A5-4478-4C2B-8A1E-305787044444}">
      <dgm:prSet/>
      <dgm:spPr/>
      <dgm:t>
        <a:bodyPr/>
        <a:lstStyle/>
        <a:p>
          <a:endParaRPr lang="en-US" sz="4000"/>
        </a:p>
      </dgm:t>
    </dgm:pt>
    <dgm:pt modelId="{7C59C024-5180-4A85-8A8B-29B33B054D0D}">
      <dgm:prSet custT="1"/>
      <dgm:spPr/>
      <dgm:t>
        <a:bodyPr/>
        <a:lstStyle/>
        <a:p>
          <a:pPr rtl="0"/>
          <a:r>
            <a:rPr lang="en-US" sz="4000" dirty="0" smtClean="0"/>
            <a:t>am</a:t>
          </a:r>
          <a:endParaRPr lang="en-US" sz="4000" dirty="0"/>
        </a:p>
      </dgm:t>
    </dgm:pt>
    <dgm:pt modelId="{E0C177CB-B72D-4D59-A9A8-C24180D4F4AD}" type="parTrans" cxnId="{18B28C1A-508A-4E27-B543-9C15D2A32DFB}">
      <dgm:prSet/>
      <dgm:spPr/>
      <dgm:t>
        <a:bodyPr/>
        <a:lstStyle/>
        <a:p>
          <a:endParaRPr lang="en-US" sz="4000"/>
        </a:p>
      </dgm:t>
    </dgm:pt>
    <dgm:pt modelId="{68B5C834-AA71-4E0C-B5A4-0A565F2843B0}" type="sibTrans" cxnId="{18B28C1A-508A-4E27-B543-9C15D2A32DFB}">
      <dgm:prSet/>
      <dgm:spPr/>
      <dgm:t>
        <a:bodyPr/>
        <a:lstStyle/>
        <a:p>
          <a:endParaRPr lang="en-US" sz="4000"/>
        </a:p>
      </dgm:t>
    </dgm:pt>
    <dgm:pt modelId="{62FD45BF-E0CA-472B-BD4C-E73C6B5C2806}">
      <dgm:prSet custT="1"/>
      <dgm:spPr>
        <a:noFill/>
      </dgm:spPr>
      <dgm:t>
        <a:bodyPr/>
        <a:lstStyle/>
        <a:p>
          <a:pPr rtl="0"/>
          <a:r>
            <a:rPr lang="en-US" sz="4000" dirty="0" smtClean="0"/>
            <a:t>is</a:t>
          </a:r>
          <a:endParaRPr lang="en-US" sz="4000" dirty="0"/>
        </a:p>
      </dgm:t>
    </dgm:pt>
    <dgm:pt modelId="{05BF2508-BFBF-4601-AE76-86BD7DC4D8B1}" type="parTrans" cxnId="{D6576747-E7B0-41B9-8C62-7D08BF9C6179}">
      <dgm:prSet/>
      <dgm:spPr/>
      <dgm:t>
        <a:bodyPr/>
        <a:lstStyle/>
        <a:p>
          <a:endParaRPr lang="en-US" sz="4000"/>
        </a:p>
      </dgm:t>
    </dgm:pt>
    <dgm:pt modelId="{126C5D43-AD7D-4275-8901-D464C7E6AE5F}" type="sibTrans" cxnId="{D6576747-E7B0-41B9-8C62-7D08BF9C6179}">
      <dgm:prSet/>
      <dgm:spPr/>
      <dgm:t>
        <a:bodyPr/>
        <a:lstStyle/>
        <a:p>
          <a:endParaRPr lang="en-US" sz="4000"/>
        </a:p>
      </dgm:t>
    </dgm:pt>
    <dgm:pt modelId="{C9729366-94AC-4A93-BEB6-4E80C9E09F29}" type="pres">
      <dgm:prSet presAssocID="{71EE6981-043A-4D2C-81A9-8FC0837A42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9F64C8-AABE-4945-8750-399328EF3BF7}" type="pres">
      <dgm:prSet presAssocID="{794BD129-A45D-4E0F-B687-790E274A6E75}" presName="linNode" presStyleCnt="0"/>
      <dgm:spPr/>
    </dgm:pt>
    <dgm:pt modelId="{F0C983CB-E283-4C40-B340-E835AB1AEA28}" type="pres">
      <dgm:prSet presAssocID="{794BD129-A45D-4E0F-B687-790E274A6E7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F21E3-F885-4E0D-9E87-AF86321F29EB}" type="pres">
      <dgm:prSet presAssocID="{8A0A22FF-E1CF-4C5E-9C26-A3BA5F5DC200}" presName="sp" presStyleCnt="0"/>
      <dgm:spPr/>
    </dgm:pt>
    <dgm:pt modelId="{A8DE1EDE-376C-4799-9F16-B2CAAF2E4721}" type="pres">
      <dgm:prSet presAssocID="{7C59C024-5180-4A85-8A8B-29B33B054D0D}" presName="linNode" presStyleCnt="0"/>
      <dgm:spPr/>
    </dgm:pt>
    <dgm:pt modelId="{E0CD6228-3814-4465-A6BD-A4BFB93D718D}" type="pres">
      <dgm:prSet presAssocID="{7C59C024-5180-4A85-8A8B-29B33B054D0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75832C-244A-4E74-93DE-819DD88F9471}" type="pres">
      <dgm:prSet presAssocID="{68B5C834-AA71-4E0C-B5A4-0A565F2843B0}" presName="sp" presStyleCnt="0"/>
      <dgm:spPr/>
    </dgm:pt>
    <dgm:pt modelId="{630D3A11-3628-4626-B393-6A65C0A74E49}" type="pres">
      <dgm:prSet presAssocID="{62FD45BF-E0CA-472B-BD4C-E73C6B5C2806}" presName="linNode" presStyleCnt="0"/>
      <dgm:spPr/>
    </dgm:pt>
    <dgm:pt modelId="{9BCE8EBB-D8CB-44B3-9E1D-E1D2C282CF36}" type="pres">
      <dgm:prSet presAssocID="{62FD45BF-E0CA-472B-BD4C-E73C6B5C280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28C1A-508A-4E27-B543-9C15D2A32DFB}" srcId="{71EE6981-043A-4D2C-81A9-8FC0837A42C3}" destId="{7C59C024-5180-4A85-8A8B-29B33B054D0D}" srcOrd="1" destOrd="0" parTransId="{E0C177CB-B72D-4D59-A9A8-C24180D4F4AD}" sibTransId="{68B5C834-AA71-4E0C-B5A4-0A565F2843B0}"/>
    <dgm:cxn modelId="{5933E0C8-2620-467B-8F1B-1E502E68C502}" type="presOf" srcId="{794BD129-A45D-4E0F-B687-790E274A6E75}" destId="{F0C983CB-E283-4C40-B340-E835AB1AEA28}" srcOrd="0" destOrd="0" presId="urn:microsoft.com/office/officeart/2005/8/layout/vList5"/>
    <dgm:cxn modelId="{D5878630-BEEB-4D15-8D18-3E1E23F89B59}" type="presOf" srcId="{7C59C024-5180-4A85-8A8B-29B33B054D0D}" destId="{E0CD6228-3814-4465-A6BD-A4BFB93D718D}" srcOrd="0" destOrd="0" presId="urn:microsoft.com/office/officeart/2005/8/layout/vList5"/>
    <dgm:cxn modelId="{D23DA9A5-4478-4C2B-8A1E-305787044444}" srcId="{71EE6981-043A-4D2C-81A9-8FC0837A42C3}" destId="{794BD129-A45D-4E0F-B687-790E274A6E75}" srcOrd="0" destOrd="0" parTransId="{C8E745FF-EB6D-4EEB-BF3A-C7E713233BEF}" sibTransId="{8A0A22FF-E1CF-4C5E-9C26-A3BA5F5DC200}"/>
    <dgm:cxn modelId="{D6576747-E7B0-41B9-8C62-7D08BF9C6179}" srcId="{71EE6981-043A-4D2C-81A9-8FC0837A42C3}" destId="{62FD45BF-E0CA-472B-BD4C-E73C6B5C2806}" srcOrd="2" destOrd="0" parTransId="{05BF2508-BFBF-4601-AE76-86BD7DC4D8B1}" sibTransId="{126C5D43-AD7D-4275-8901-D464C7E6AE5F}"/>
    <dgm:cxn modelId="{8C8F505D-2A2B-4C50-AB8C-EEACA808F7FD}" type="presOf" srcId="{62FD45BF-E0CA-472B-BD4C-E73C6B5C2806}" destId="{9BCE8EBB-D8CB-44B3-9E1D-E1D2C282CF36}" srcOrd="0" destOrd="0" presId="urn:microsoft.com/office/officeart/2005/8/layout/vList5"/>
    <dgm:cxn modelId="{8A78D1F5-E392-48DB-8363-4FCA3001E4C0}" type="presOf" srcId="{71EE6981-043A-4D2C-81A9-8FC0837A42C3}" destId="{C9729366-94AC-4A93-BEB6-4E80C9E09F29}" srcOrd="0" destOrd="0" presId="urn:microsoft.com/office/officeart/2005/8/layout/vList5"/>
    <dgm:cxn modelId="{4E18CE3C-ED86-4B8E-9939-0A8973D0FC82}" type="presParOf" srcId="{C9729366-94AC-4A93-BEB6-4E80C9E09F29}" destId="{B09F64C8-AABE-4945-8750-399328EF3BF7}" srcOrd="0" destOrd="0" presId="urn:microsoft.com/office/officeart/2005/8/layout/vList5"/>
    <dgm:cxn modelId="{5CD8B1D9-8358-4CBA-9BE1-36D189323732}" type="presParOf" srcId="{B09F64C8-AABE-4945-8750-399328EF3BF7}" destId="{F0C983CB-E283-4C40-B340-E835AB1AEA28}" srcOrd="0" destOrd="0" presId="urn:microsoft.com/office/officeart/2005/8/layout/vList5"/>
    <dgm:cxn modelId="{2B545C72-98E9-459D-9440-C84F293DBE73}" type="presParOf" srcId="{C9729366-94AC-4A93-BEB6-4E80C9E09F29}" destId="{D85F21E3-F885-4E0D-9E87-AF86321F29EB}" srcOrd="1" destOrd="0" presId="urn:microsoft.com/office/officeart/2005/8/layout/vList5"/>
    <dgm:cxn modelId="{C28D2A82-0447-4F31-85FC-74639CDC92E9}" type="presParOf" srcId="{C9729366-94AC-4A93-BEB6-4E80C9E09F29}" destId="{A8DE1EDE-376C-4799-9F16-B2CAAF2E4721}" srcOrd="2" destOrd="0" presId="urn:microsoft.com/office/officeart/2005/8/layout/vList5"/>
    <dgm:cxn modelId="{C9203A68-C37C-47F2-AC96-8D7795967C4F}" type="presParOf" srcId="{A8DE1EDE-376C-4799-9F16-B2CAAF2E4721}" destId="{E0CD6228-3814-4465-A6BD-A4BFB93D718D}" srcOrd="0" destOrd="0" presId="urn:microsoft.com/office/officeart/2005/8/layout/vList5"/>
    <dgm:cxn modelId="{D11C2548-3AD3-4B17-8035-9ACF0B28E06B}" type="presParOf" srcId="{C9729366-94AC-4A93-BEB6-4E80C9E09F29}" destId="{4875832C-244A-4E74-93DE-819DD88F9471}" srcOrd="3" destOrd="0" presId="urn:microsoft.com/office/officeart/2005/8/layout/vList5"/>
    <dgm:cxn modelId="{BA22724D-4E58-4F8C-8DCC-9E599F47385F}" type="presParOf" srcId="{C9729366-94AC-4A93-BEB6-4E80C9E09F29}" destId="{630D3A11-3628-4626-B393-6A65C0A74E49}" srcOrd="4" destOrd="0" presId="urn:microsoft.com/office/officeart/2005/8/layout/vList5"/>
    <dgm:cxn modelId="{23D421E5-9D19-4C04-84C1-B4F086BB4705}" type="presParOf" srcId="{630D3A11-3628-4626-B393-6A65C0A74E49}" destId="{9BCE8EBB-D8CB-44B3-9E1D-E1D2C282CF36}" srcOrd="0" destOrd="0" presId="urn:microsoft.com/office/officeart/2005/8/layout/vList5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9DF0CD-8A90-4E7B-970E-B10E8437EF62}" type="datetimeFigureOut">
              <a:rPr lang="en-US" smtClean="0"/>
              <a:pPr/>
              <a:t>3/6/2014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BABCEC-F2EE-4C20-8F04-0F3D3FE85B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430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FFC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C032F-1BB2-460A-B89A-85C03A4D6DE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u="sng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25FAD-E552-48F1-AFC5-8EC037F29770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FFCC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6F04C-8BF9-4192-9AEE-941D2A10E4DD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CBB7-463B-4D85-815C-C6246705D3D3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811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209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811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209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AD3D-0D3F-4930-8A76-71F60508B485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D80B1-D44C-4495-928C-7DE04EEB6A5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D83F8-CDEF-4656-83D6-60461BE9A82F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3008313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81000"/>
            <a:ext cx="5111750" cy="57451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ABFF-E3E0-4A31-AE70-53EC2CDEF50E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79D0-4630-40D4-A3FB-5CD73668C0EA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A8416-FE6E-4175-96DA-27559B154E48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0A2DE-2207-4D42-8D5A-8D2BBF82B724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7415283" cy="4179445"/>
          </a:xfrm>
        </p:grpSpPr>
        <p:pic>
          <p:nvPicPr>
            <p:cNvPr id="8" name="Picture 2" descr="C:\Documents and Settings\walterl\Local Settings\Temporary Internet Files\Content.IE5\V9LZ2EJQ\MP900448522[1].jpg"/>
            <p:cNvPicPr>
              <a:picLocks noChangeAspect="1" noChangeArrowheads="1"/>
            </p:cNvPicPr>
            <p:nvPr/>
          </p:nvPicPr>
          <p:blipFill>
            <a:blip r:embed="rId13"/>
            <a:srcRect l="9041" t="11825" r="9863" b="15109"/>
            <a:stretch>
              <a:fillRect/>
            </a:stretch>
          </p:blipFill>
          <p:spPr bwMode="auto">
            <a:xfrm>
              <a:off x="0" y="0"/>
              <a:ext cx="7415283" cy="4179445"/>
            </a:xfrm>
            <a:prstGeom prst="rect">
              <a:avLst/>
            </a:prstGeom>
            <a:noFill/>
          </p:spPr>
        </p:pic>
        <p:pic>
          <p:nvPicPr>
            <p:cNvPr id="9" name="Picture 2" descr="C:\Documents and Settings\walterl\Local Settings\Temporary Internet Files\Content.IE5\V9LZ2EJQ\MP900448522[1].jpg"/>
            <p:cNvPicPr>
              <a:picLocks noChangeAspect="1" noChangeArrowheads="1"/>
            </p:cNvPicPr>
            <p:nvPr/>
          </p:nvPicPr>
          <p:blipFill>
            <a:blip r:embed="rId13"/>
            <a:srcRect l="11507" t="15766" r="72329" b="22336"/>
            <a:stretch>
              <a:fillRect/>
            </a:stretch>
          </p:blipFill>
          <p:spPr bwMode="auto">
            <a:xfrm rot="5400000">
              <a:off x="2311261" y="-787262"/>
              <a:ext cx="2438400" cy="5841723"/>
            </a:xfrm>
            <a:prstGeom prst="rect">
              <a:avLst/>
            </a:prstGeom>
            <a:noFill/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" y="65532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71B01A34-8B47-4BBD-9FFF-305906751226}" type="datetime1">
              <a:rPr lang="en-US" smtClean="0"/>
              <a:pPr/>
              <a:t>3/6/2014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86100" y="65532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Choose the correct option.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532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fld id="{39D80A06-E4C0-41BC-9183-5372A59B92D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u="sng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Layout" Target="../diagrams/layout3.xml"/><Relationship Id="rId18" Type="http://schemas.openxmlformats.org/officeDocument/2006/relationships/diagramQuickStyle" Target="../diagrams/quickStyle4.xml"/><Relationship Id="rId3" Type="http://schemas.openxmlformats.org/officeDocument/2006/relationships/diagramData" Target="../diagrams/data1.xml"/><Relationship Id="rId7" Type="http://schemas.openxmlformats.org/officeDocument/2006/relationships/image" Target="../media/image2.png"/><Relationship Id="rId12" Type="http://schemas.openxmlformats.org/officeDocument/2006/relationships/diagramData" Target="../diagrams/data3.xml"/><Relationship Id="rId17" Type="http://schemas.openxmlformats.org/officeDocument/2006/relationships/diagramLayout" Target="../diagrams/layout4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4.xml"/><Relationship Id="rId1" Type="http://schemas.openxmlformats.org/officeDocument/2006/relationships/tags" Target="../tags/tag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3.xml"/><Relationship Id="rId10" Type="http://schemas.openxmlformats.org/officeDocument/2006/relationships/diagramQuickStyle" Target="../diagrams/quickStyle2.xml"/><Relationship Id="rId19" Type="http://schemas.openxmlformats.org/officeDocument/2006/relationships/diagramColors" Target="../diagrams/colors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diagramLayout" Target="../diagrams/layout7.xml"/><Relationship Id="rId18" Type="http://schemas.openxmlformats.org/officeDocument/2006/relationships/diagramQuickStyle" Target="../diagrams/quickStyle8.xml"/><Relationship Id="rId3" Type="http://schemas.openxmlformats.org/officeDocument/2006/relationships/diagramData" Target="../diagrams/data5.xml"/><Relationship Id="rId7" Type="http://schemas.openxmlformats.org/officeDocument/2006/relationships/image" Target="../media/image2.png"/><Relationship Id="rId12" Type="http://schemas.openxmlformats.org/officeDocument/2006/relationships/diagramData" Target="../diagrams/data7.xml"/><Relationship Id="rId17" Type="http://schemas.openxmlformats.org/officeDocument/2006/relationships/diagramLayout" Target="../diagrams/layout8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8.xml"/><Relationship Id="rId1" Type="http://schemas.openxmlformats.org/officeDocument/2006/relationships/tags" Target="../tags/tag3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5" Type="http://schemas.openxmlformats.org/officeDocument/2006/relationships/diagramColors" Target="../diagrams/colors7.xml"/><Relationship Id="rId10" Type="http://schemas.openxmlformats.org/officeDocument/2006/relationships/diagramQuickStyle" Target="../diagrams/quickStyle6.xml"/><Relationship Id="rId19" Type="http://schemas.openxmlformats.org/officeDocument/2006/relationships/diagramColors" Target="../diagrams/colors8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diagramQuickStyle" Target="../diagrams/quickStyle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diagramLayout" Target="../diagrams/layout11.xml"/><Relationship Id="rId18" Type="http://schemas.openxmlformats.org/officeDocument/2006/relationships/diagramQuickStyle" Target="../diagrams/quickStyle12.xml"/><Relationship Id="rId3" Type="http://schemas.openxmlformats.org/officeDocument/2006/relationships/diagramData" Target="../diagrams/data9.xml"/><Relationship Id="rId7" Type="http://schemas.openxmlformats.org/officeDocument/2006/relationships/image" Target="../media/image2.png"/><Relationship Id="rId12" Type="http://schemas.openxmlformats.org/officeDocument/2006/relationships/diagramData" Target="../diagrams/data11.xml"/><Relationship Id="rId17" Type="http://schemas.openxmlformats.org/officeDocument/2006/relationships/diagramLayout" Target="../diagrams/layout12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12.xml"/><Relationship Id="rId1" Type="http://schemas.openxmlformats.org/officeDocument/2006/relationships/tags" Target="../tags/tag4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5" Type="http://schemas.openxmlformats.org/officeDocument/2006/relationships/diagramColors" Target="../diagrams/colors11.xml"/><Relationship Id="rId10" Type="http://schemas.openxmlformats.org/officeDocument/2006/relationships/diagramQuickStyle" Target="../diagrams/quickStyle10.xml"/><Relationship Id="rId19" Type="http://schemas.openxmlformats.org/officeDocument/2006/relationships/diagramColors" Target="../diagrams/colors12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Relationship Id="rId14" Type="http://schemas.openxmlformats.org/officeDocument/2006/relationships/diagramQuickStyle" Target="../diagrams/quickStyle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diagramLayout" Target="../diagrams/layout15.xml"/><Relationship Id="rId18" Type="http://schemas.openxmlformats.org/officeDocument/2006/relationships/diagramQuickStyle" Target="../diagrams/quickStyle16.xml"/><Relationship Id="rId3" Type="http://schemas.openxmlformats.org/officeDocument/2006/relationships/diagramData" Target="../diagrams/data13.xml"/><Relationship Id="rId7" Type="http://schemas.openxmlformats.org/officeDocument/2006/relationships/image" Target="../media/image2.png"/><Relationship Id="rId12" Type="http://schemas.openxmlformats.org/officeDocument/2006/relationships/diagramData" Target="../diagrams/data15.xml"/><Relationship Id="rId17" Type="http://schemas.openxmlformats.org/officeDocument/2006/relationships/diagramLayout" Target="../diagrams/layout16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16.xml"/><Relationship Id="rId1" Type="http://schemas.openxmlformats.org/officeDocument/2006/relationships/tags" Target="../tags/tag5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5" Type="http://schemas.openxmlformats.org/officeDocument/2006/relationships/diagramQuickStyle" Target="../diagrams/quickStyle13.xml"/><Relationship Id="rId15" Type="http://schemas.openxmlformats.org/officeDocument/2006/relationships/diagramColors" Target="../diagrams/colors15.xml"/><Relationship Id="rId10" Type="http://schemas.openxmlformats.org/officeDocument/2006/relationships/diagramQuickStyle" Target="../diagrams/quickStyle14.xml"/><Relationship Id="rId19" Type="http://schemas.openxmlformats.org/officeDocument/2006/relationships/diagramColors" Target="../diagrams/colors16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Relationship Id="rId14" Type="http://schemas.openxmlformats.org/officeDocument/2006/relationships/diagramQuickStyle" Target="../diagrams/quickStyle1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8.xml"/><Relationship Id="rId13" Type="http://schemas.openxmlformats.org/officeDocument/2006/relationships/diagramLayout" Target="../diagrams/layout19.xml"/><Relationship Id="rId18" Type="http://schemas.openxmlformats.org/officeDocument/2006/relationships/diagramQuickStyle" Target="../diagrams/quickStyle20.xml"/><Relationship Id="rId3" Type="http://schemas.openxmlformats.org/officeDocument/2006/relationships/diagramData" Target="../diagrams/data17.xml"/><Relationship Id="rId7" Type="http://schemas.openxmlformats.org/officeDocument/2006/relationships/image" Target="../media/image2.png"/><Relationship Id="rId12" Type="http://schemas.openxmlformats.org/officeDocument/2006/relationships/diagramData" Target="../diagrams/data19.xml"/><Relationship Id="rId17" Type="http://schemas.openxmlformats.org/officeDocument/2006/relationships/diagramLayout" Target="../diagrams/layout20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20.xml"/><Relationship Id="rId1" Type="http://schemas.openxmlformats.org/officeDocument/2006/relationships/tags" Target="../tags/tag6.xml"/><Relationship Id="rId6" Type="http://schemas.openxmlformats.org/officeDocument/2006/relationships/diagramColors" Target="../diagrams/colors17.xml"/><Relationship Id="rId11" Type="http://schemas.openxmlformats.org/officeDocument/2006/relationships/diagramColors" Target="../diagrams/colors18.xml"/><Relationship Id="rId5" Type="http://schemas.openxmlformats.org/officeDocument/2006/relationships/diagramQuickStyle" Target="../diagrams/quickStyle17.xml"/><Relationship Id="rId15" Type="http://schemas.openxmlformats.org/officeDocument/2006/relationships/diagramColors" Target="../diagrams/colors19.xml"/><Relationship Id="rId10" Type="http://schemas.openxmlformats.org/officeDocument/2006/relationships/diagramQuickStyle" Target="../diagrams/quickStyle18.xml"/><Relationship Id="rId19" Type="http://schemas.openxmlformats.org/officeDocument/2006/relationships/diagramColors" Target="../diagrams/colors20.xml"/><Relationship Id="rId4" Type="http://schemas.openxmlformats.org/officeDocument/2006/relationships/diagramLayout" Target="../diagrams/layout17.xml"/><Relationship Id="rId9" Type="http://schemas.openxmlformats.org/officeDocument/2006/relationships/diagramLayout" Target="../diagrams/layout18.xml"/><Relationship Id="rId14" Type="http://schemas.openxmlformats.org/officeDocument/2006/relationships/diagramQuickStyle" Target="../diagrams/quickStyle1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diagramLayout" Target="../diagrams/layout23.xml"/><Relationship Id="rId18" Type="http://schemas.openxmlformats.org/officeDocument/2006/relationships/diagramQuickStyle" Target="../diagrams/quickStyle24.xml"/><Relationship Id="rId3" Type="http://schemas.openxmlformats.org/officeDocument/2006/relationships/diagramData" Target="../diagrams/data21.xml"/><Relationship Id="rId7" Type="http://schemas.openxmlformats.org/officeDocument/2006/relationships/image" Target="../media/image2.png"/><Relationship Id="rId12" Type="http://schemas.openxmlformats.org/officeDocument/2006/relationships/diagramData" Target="../diagrams/data23.xml"/><Relationship Id="rId17" Type="http://schemas.openxmlformats.org/officeDocument/2006/relationships/diagramLayout" Target="../diagrams/layout24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24.xml"/><Relationship Id="rId1" Type="http://schemas.openxmlformats.org/officeDocument/2006/relationships/tags" Target="../tags/tag7.xml"/><Relationship Id="rId6" Type="http://schemas.openxmlformats.org/officeDocument/2006/relationships/diagramColors" Target="../diagrams/colors21.xml"/><Relationship Id="rId11" Type="http://schemas.openxmlformats.org/officeDocument/2006/relationships/diagramColors" Target="../diagrams/colors22.xml"/><Relationship Id="rId5" Type="http://schemas.openxmlformats.org/officeDocument/2006/relationships/diagramQuickStyle" Target="../diagrams/quickStyle21.xml"/><Relationship Id="rId15" Type="http://schemas.openxmlformats.org/officeDocument/2006/relationships/diagramColors" Target="../diagrams/colors23.xml"/><Relationship Id="rId10" Type="http://schemas.openxmlformats.org/officeDocument/2006/relationships/diagramQuickStyle" Target="../diagrams/quickStyle22.xml"/><Relationship Id="rId19" Type="http://schemas.openxmlformats.org/officeDocument/2006/relationships/diagramColors" Target="../diagrams/colors24.xml"/><Relationship Id="rId4" Type="http://schemas.openxmlformats.org/officeDocument/2006/relationships/diagramLayout" Target="../diagrams/layout21.xml"/><Relationship Id="rId9" Type="http://schemas.openxmlformats.org/officeDocument/2006/relationships/diagramLayout" Target="../diagrams/layout22.xml"/><Relationship Id="rId14" Type="http://schemas.openxmlformats.org/officeDocument/2006/relationships/diagramQuickStyle" Target="../diagrams/quickStyle2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13" Type="http://schemas.openxmlformats.org/officeDocument/2006/relationships/diagramLayout" Target="../diagrams/layout27.xml"/><Relationship Id="rId18" Type="http://schemas.openxmlformats.org/officeDocument/2006/relationships/diagramQuickStyle" Target="../diagrams/quickStyle28.xml"/><Relationship Id="rId3" Type="http://schemas.openxmlformats.org/officeDocument/2006/relationships/diagramData" Target="../diagrams/data25.xml"/><Relationship Id="rId7" Type="http://schemas.openxmlformats.org/officeDocument/2006/relationships/image" Target="../media/image2.png"/><Relationship Id="rId12" Type="http://schemas.openxmlformats.org/officeDocument/2006/relationships/diagramData" Target="../diagrams/data27.xml"/><Relationship Id="rId17" Type="http://schemas.openxmlformats.org/officeDocument/2006/relationships/diagramLayout" Target="../diagrams/layout28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28.xml"/><Relationship Id="rId1" Type="http://schemas.openxmlformats.org/officeDocument/2006/relationships/tags" Target="../tags/tag8.x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5" Type="http://schemas.openxmlformats.org/officeDocument/2006/relationships/diagramColors" Target="../diagrams/colors27.xml"/><Relationship Id="rId10" Type="http://schemas.openxmlformats.org/officeDocument/2006/relationships/diagramQuickStyle" Target="../diagrams/quickStyle26.xml"/><Relationship Id="rId19" Type="http://schemas.openxmlformats.org/officeDocument/2006/relationships/diagramColors" Target="../diagrams/colors28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Relationship Id="rId14" Type="http://schemas.openxmlformats.org/officeDocument/2006/relationships/diagramQuickStyle" Target="../diagrams/quickStyle2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0.xml"/><Relationship Id="rId13" Type="http://schemas.openxmlformats.org/officeDocument/2006/relationships/diagramLayout" Target="../diagrams/layout31.xml"/><Relationship Id="rId18" Type="http://schemas.openxmlformats.org/officeDocument/2006/relationships/diagramQuickStyle" Target="../diagrams/quickStyle32.xml"/><Relationship Id="rId3" Type="http://schemas.openxmlformats.org/officeDocument/2006/relationships/diagramData" Target="../diagrams/data29.xml"/><Relationship Id="rId7" Type="http://schemas.openxmlformats.org/officeDocument/2006/relationships/image" Target="../media/image2.png"/><Relationship Id="rId12" Type="http://schemas.openxmlformats.org/officeDocument/2006/relationships/diagramData" Target="../diagrams/data31.xml"/><Relationship Id="rId17" Type="http://schemas.openxmlformats.org/officeDocument/2006/relationships/diagramLayout" Target="../diagrams/layout32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32.xml"/><Relationship Id="rId1" Type="http://schemas.openxmlformats.org/officeDocument/2006/relationships/tags" Target="../tags/tag9.xml"/><Relationship Id="rId6" Type="http://schemas.openxmlformats.org/officeDocument/2006/relationships/diagramColors" Target="../diagrams/colors29.xml"/><Relationship Id="rId11" Type="http://schemas.openxmlformats.org/officeDocument/2006/relationships/diagramColors" Target="../diagrams/colors30.xml"/><Relationship Id="rId5" Type="http://schemas.openxmlformats.org/officeDocument/2006/relationships/diagramQuickStyle" Target="../diagrams/quickStyle29.xml"/><Relationship Id="rId15" Type="http://schemas.openxmlformats.org/officeDocument/2006/relationships/diagramColors" Target="../diagrams/colors31.xml"/><Relationship Id="rId10" Type="http://schemas.openxmlformats.org/officeDocument/2006/relationships/diagramQuickStyle" Target="../diagrams/quickStyle30.xml"/><Relationship Id="rId19" Type="http://schemas.openxmlformats.org/officeDocument/2006/relationships/diagramColors" Target="../diagrams/colors32.xml"/><Relationship Id="rId4" Type="http://schemas.openxmlformats.org/officeDocument/2006/relationships/diagramLayout" Target="../diagrams/layout29.xml"/><Relationship Id="rId9" Type="http://schemas.openxmlformats.org/officeDocument/2006/relationships/diagramLayout" Target="../diagrams/layout30.xml"/><Relationship Id="rId14" Type="http://schemas.openxmlformats.org/officeDocument/2006/relationships/diagramQuickStyle" Target="../diagrams/quickStyle3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4.xml"/><Relationship Id="rId13" Type="http://schemas.openxmlformats.org/officeDocument/2006/relationships/diagramLayout" Target="../diagrams/layout35.xml"/><Relationship Id="rId18" Type="http://schemas.openxmlformats.org/officeDocument/2006/relationships/diagramQuickStyle" Target="../diagrams/quickStyle36.xml"/><Relationship Id="rId3" Type="http://schemas.openxmlformats.org/officeDocument/2006/relationships/diagramData" Target="../diagrams/data33.xml"/><Relationship Id="rId7" Type="http://schemas.openxmlformats.org/officeDocument/2006/relationships/image" Target="../media/image2.png"/><Relationship Id="rId12" Type="http://schemas.openxmlformats.org/officeDocument/2006/relationships/diagramData" Target="../diagrams/data35.xml"/><Relationship Id="rId17" Type="http://schemas.openxmlformats.org/officeDocument/2006/relationships/diagramLayout" Target="../diagrams/layout36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36.xml"/><Relationship Id="rId1" Type="http://schemas.openxmlformats.org/officeDocument/2006/relationships/tags" Target="../tags/tag10.xml"/><Relationship Id="rId6" Type="http://schemas.openxmlformats.org/officeDocument/2006/relationships/diagramColors" Target="../diagrams/colors33.xml"/><Relationship Id="rId11" Type="http://schemas.openxmlformats.org/officeDocument/2006/relationships/diagramColors" Target="../diagrams/colors34.xml"/><Relationship Id="rId5" Type="http://schemas.openxmlformats.org/officeDocument/2006/relationships/diagramQuickStyle" Target="../diagrams/quickStyle33.xml"/><Relationship Id="rId15" Type="http://schemas.openxmlformats.org/officeDocument/2006/relationships/diagramColors" Target="../diagrams/colors35.xml"/><Relationship Id="rId10" Type="http://schemas.openxmlformats.org/officeDocument/2006/relationships/diagramQuickStyle" Target="../diagrams/quickStyle34.xml"/><Relationship Id="rId19" Type="http://schemas.openxmlformats.org/officeDocument/2006/relationships/diagramColors" Target="../diagrams/colors36.xml"/><Relationship Id="rId4" Type="http://schemas.openxmlformats.org/officeDocument/2006/relationships/diagramLayout" Target="../diagrams/layout33.xml"/><Relationship Id="rId9" Type="http://schemas.openxmlformats.org/officeDocument/2006/relationships/diagramLayout" Target="../diagrams/layout34.xml"/><Relationship Id="rId14" Type="http://schemas.openxmlformats.org/officeDocument/2006/relationships/diagramQuickStyle" Target="../diagrams/quickStyle3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8.xml"/><Relationship Id="rId13" Type="http://schemas.openxmlformats.org/officeDocument/2006/relationships/diagramLayout" Target="../diagrams/layout39.xml"/><Relationship Id="rId18" Type="http://schemas.openxmlformats.org/officeDocument/2006/relationships/diagramQuickStyle" Target="../diagrams/quickStyle40.xml"/><Relationship Id="rId3" Type="http://schemas.openxmlformats.org/officeDocument/2006/relationships/diagramData" Target="../diagrams/data37.xml"/><Relationship Id="rId7" Type="http://schemas.openxmlformats.org/officeDocument/2006/relationships/image" Target="../media/image2.png"/><Relationship Id="rId12" Type="http://schemas.openxmlformats.org/officeDocument/2006/relationships/diagramData" Target="../diagrams/data39.xml"/><Relationship Id="rId17" Type="http://schemas.openxmlformats.org/officeDocument/2006/relationships/diagramLayout" Target="../diagrams/layout40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40.xml"/><Relationship Id="rId1" Type="http://schemas.openxmlformats.org/officeDocument/2006/relationships/tags" Target="../tags/tag11.xml"/><Relationship Id="rId6" Type="http://schemas.openxmlformats.org/officeDocument/2006/relationships/diagramColors" Target="../diagrams/colors37.xml"/><Relationship Id="rId11" Type="http://schemas.openxmlformats.org/officeDocument/2006/relationships/diagramColors" Target="../diagrams/colors38.xml"/><Relationship Id="rId5" Type="http://schemas.openxmlformats.org/officeDocument/2006/relationships/diagramQuickStyle" Target="../diagrams/quickStyle37.xml"/><Relationship Id="rId15" Type="http://schemas.openxmlformats.org/officeDocument/2006/relationships/diagramColors" Target="../diagrams/colors39.xml"/><Relationship Id="rId10" Type="http://schemas.openxmlformats.org/officeDocument/2006/relationships/diagramQuickStyle" Target="../diagrams/quickStyle38.xml"/><Relationship Id="rId19" Type="http://schemas.openxmlformats.org/officeDocument/2006/relationships/diagramColors" Target="../diagrams/colors40.xml"/><Relationship Id="rId4" Type="http://schemas.openxmlformats.org/officeDocument/2006/relationships/diagramLayout" Target="../diagrams/layout37.xml"/><Relationship Id="rId9" Type="http://schemas.openxmlformats.org/officeDocument/2006/relationships/diagramLayout" Target="../diagrams/layout38.xml"/><Relationship Id="rId14" Type="http://schemas.openxmlformats.org/officeDocument/2006/relationships/diagramQuickStyle" Target="../diagrams/quickStyle3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2.xml"/><Relationship Id="rId13" Type="http://schemas.openxmlformats.org/officeDocument/2006/relationships/diagramLayout" Target="../diagrams/layout43.xml"/><Relationship Id="rId18" Type="http://schemas.openxmlformats.org/officeDocument/2006/relationships/diagramQuickStyle" Target="../diagrams/quickStyle44.xml"/><Relationship Id="rId3" Type="http://schemas.openxmlformats.org/officeDocument/2006/relationships/diagramData" Target="../diagrams/data41.xml"/><Relationship Id="rId7" Type="http://schemas.openxmlformats.org/officeDocument/2006/relationships/image" Target="../media/image2.png"/><Relationship Id="rId12" Type="http://schemas.openxmlformats.org/officeDocument/2006/relationships/diagramData" Target="../diagrams/data43.xml"/><Relationship Id="rId17" Type="http://schemas.openxmlformats.org/officeDocument/2006/relationships/diagramLayout" Target="../diagrams/layout44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44.xml"/><Relationship Id="rId1" Type="http://schemas.openxmlformats.org/officeDocument/2006/relationships/tags" Target="../tags/tag12.xml"/><Relationship Id="rId6" Type="http://schemas.openxmlformats.org/officeDocument/2006/relationships/diagramColors" Target="../diagrams/colors41.xml"/><Relationship Id="rId11" Type="http://schemas.openxmlformats.org/officeDocument/2006/relationships/diagramColors" Target="../diagrams/colors42.xml"/><Relationship Id="rId5" Type="http://schemas.openxmlformats.org/officeDocument/2006/relationships/diagramQuickStyle" Target="../diagrams/quickStyle41.xml"/><Relationship Id="rId15" Type="http://schemas.openxmlformats.org/officeDocument/2006/relationships/diagramColors" Target="../diagrams/colors43.xml"/><Relationship Id="rId10" Type="http://schemas.openxmlformats.org/officeDocument/2006/relationships/diagramQuickStyle" Target="../diagrams/quickStyle42.xml"/><Relationship Id="rId19" Type="http://schemas.openxmlformats.org/officeDocument/2006/relationships/diagramColors" Target="../diagrams/colors44.xml"/><Relationship Id="rId4" Type="http://schemas.openxmlformats.org/officeDocument/2006/relationships/diagramLayout" Target="../diagrams/layout41.xml"/><Relationship Id="rId9" Type="http://schemas.openxmlformats.org/officeDocument/2006/relationships/diagramLayout" Target="../diagrams/layout42.xml"/><Relationship Id="rId14" Type="http://schemas.openxmlformats.org/officeDocument/2006/relationships/diagramQuickStyle" Target="../diagrams/quickStyle4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6.xml"/><Relationship Id="rId13" Type="http://schemas.openxmlformats.org/officeDocument/2006/relationships/diagramLayout" Target="../diagrams/layout47.xml"/><Relationship Id="rId18" Type="http://schemas.openxmlformats.org/officeDocument/2006/relationships/diagramQuickStyle" Target="../diagrams/quickStyle48.xml"/><Relationship Id="rId3" Type="http://schemas.openxmlformats.org/officeDocument/2006/relationships/diagramData" Target="../diagrams/data45.xml"/><Relationship Id="rId7" Type="http://schemas.openxmlformats.org/officeDocument/2006/relationships/image" Target="../media/image2.png"/><Relationship Id="rId12" Type="http://schemas.openxmlformats.org/officeDocument/2006/relationships/diagramData" Target="../diagrams/data47.xml"/><Relationship Id="rId17" Type="http://schemas.openxmlformats.org/officeDocument/2006/relationships/diagramLayout" Target="../diagrams/layout48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48.xml"/><Relationship Id="rId1" Type="http://schemas.openxmlformats.org/officeDocument/2006/relationships/tags" Target="../tags/tag13.xml"/><Relationship Id="rId6" Type="http://schemas.openxmlformats.org/officeDocument/2006/relationships/diagramColors" Target="../diagrams/colors45.xml"/><Relationship Id="rId11" Type="http://schemas.openxmlformats.org/officeDocument/2006/relationships/diagramColors" Target="../diagrams/colors46.xml"/><Relationship Id="rId5" Type="http://schemas.openxmlformats.org/officeDocument/2006/relationships/diagramQuickStyle" Target="../diagrams/quickStyle45.xml"/><Relationship Id="rId15" Type="http://schemas.openxmlformats.org/officeDocument/2006/relationships/diagramColors" Target="../diagrams/colors47.xml"/><Relationship Id="rId10" Type="http://schemas.openxmlformats.org/officeDocument/2006/relationships/diagramQuickStyle" Target="../diagrams/quickStyle46.xml"/><Relationship Id="rId19" Type="http://schemas.openxmlformats.org/officeDocument/2006/relationships/diagramColors" Target="../diagrams/colors48.xml"/><Relationship Id="rId4" Type="http://schemas.openxmlformats.org/officeDocument/2006/relationships/diagramLayout" Target="../diagrams/layout45.xml"/><Relationship Id="rId9" Type="http://schemas.openxmlformats.org/officeDocument/2006/relationships/diagramLayout" Target="../diagrams/layout46.xml"/><Relationship Id="rId14" Type="http://schemas.openxmlformats.org/officeDocument/2006/relationships/diagramQuickStyle" Target="../diagrams/quickStyle4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0.xml"/><Relationship Id="rId13" Type="http://schemas.openxmlformats.org/officeDocument/2006/relationships/diagramLayout" Target="../diagrams/layout51.xml"/><Relationship Id="rId18" Type="http://schemas.openxmlformats.org/officeDocument/2006/relationships/diagramQuickStyle" Target="../diagrams/quickStyle52.xml"/><Relationship Id="rId3" Type="http://schemas.openxmlformats.org/officeDocument/2006/relationships/diagramData" Target="../diagrams/data49.xml"/><Relationship Id="rId7" Type="http://schemas.openxmlformats.org/officeDocument/2006/relationships/image" Target="../media/image2.png"/><Relationship Id="rId12" Type="http://schemas.openxmlformats.org/officeDocument/2006/relationships/diagramData" Target="../diagrams/data51.xml"/><Relationship Id="rId17" Type="http://schemas.openxmlformats.org/officeDocument/2006/relationships/diagramLayout" Target="../diagrams/layout52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52.xml"/><Relationship Id="rId1" Type="http://schemas.openxmlformats.org/officeDocument/2006/relationships/tags" Target="../tags/tag14.xml"/><Relationship Id="rId6" Type="http://schemas.openxmlformats.org/officeDocument/2006/relationships/diagramColors" Target="../diagrams/colors49.xml"/><Relationship Id="rId11" Type="http://schemas.openxmlformats.org/officeDocument/2006/relationships/diagramColors" Target="../diagrams/colors50.xml"/><Relationship Id="rId5" Type="http://schemas.openxmlformats.org/officeDocument/2006/relationships/diagramQuickStyle" Target="../diagrams/quickStyle49.xml"/><Relationship Id="rId15" Type="http://schemas.openxmlformats.org/officeDocument/2006/relationships/diagramColors" Target="../diagrams/colors51.xml"/><Relationship Id="rId10" Type="http://schemas.openxmlformats.org/officeDocument/2006/relationships/diagramQuickStyle" Target="../diagrams/quickStyle50.xml"/><Relationship Id="rId19" Type="http://schemas.openxmlformats.org/officeDocument/2006/relationships/diagramColors" Target="../diagrams/colors52.xml"/><Relationship Id="rId4" Type="http://schemas.openxmlformats.org/officeDocument/2006/relationships/diagramLayout" Target="../diagrams/layout49.xml"/><Relationship Id="rId9" Type="http://schemas.openxmlformats.org/officeDocument/2006/relationships/diagramLayout" Target="../diagrams/layout50.xml"/><Relationship Id="rId14" Type="http://schemas.openxmlformats.org/officeDocument/2006/relationships/diagramQuickStyle" Target="../diagrams/quickStyle5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4.xml"/><Relationship Id="rId13" Type="http://schemas.openxmlformats.org/officeDocument/2006/relationships/diagramLayout" Target="../diagrams/layout55.xml"/><Relationship Id="rId18" Type="http://schemas.openxmlformats.org/officeDocument/2006/relationships/diagramQuickStyle" Target="../diagrams/quickStyle56.xml"/><Relationship Id="rId3" Type="http://schemas.openxmlformats.org/officeDocument/2006/relationships/diagramData" Target="../diagrams/data53.xml"/><Relationship Id="rId7" Type="http://schemas.openxmlformats.org/officeDocument/2006/relationships/image" Target="../media/image2.png"/><Relationship Id="rId12" Type="http://schemas.openxmlformats.org/officeDocument/2006/relationships/diagramData" Target="../diagrams/data55.xml"/><Relationship Id="rId17" Type="http://schemas.openxmlformats.org/officeDocument/2006/relationships/diagramLayout" Target="../diagrams/layout56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56.xml"/><Relationship Id="rId1" Type="http://schemas.openxmlformats.org/officeDocument/2006/relationships/tags" Target="../tags/tag15.xml"/><Relationship Id="rId6" Type="http://schemas.openxmlformats.org/officeDocument/2006/relationships/diagramColors" Target="../diagrams/colors53.xml"/><Relationship Id="rId11" Type="http://schemas.openxmlformats.org/officeDocument/2006/relationships/diagramColors" Target="../diagrams/colors54.xml"/><Relationship Id="rId5" Type="http://schemas.openxmlformats.org/officeDocument/2006/relationships/diagramQuickStyle" Target="../diagrams/quickStyle53.xml"/><Relationship Id="rId15" Type="http://schemas.openxmlformats.org/officeDocument/2006/relationships/diagramColors" Target="../diagrams/colors55.xml"/><Relationship Id="rId10" Type="http://schemas.openxmlformats.org/officeDocument/2006/relationships/diagramQuickStyle" Target="../diagrams/quickStyle54.xml"/><Relationship Id="rId19" Type="http://schemas.openxmlformats.org/officeDocument/2006/relationships/diagramColors" Target="../diagrams/colors56.xml"/><Relationship Id="rId4" Type="http://schemas.openxmlformats.org/officeDocument/2006/relationships/diagramLayout" Target="../diagrams/layout53.xml"/><Relationship Id="rId9" Type="http://schemas.openxmlformats.org/officeDocument/2006/relationships/diagramLayout" Target="../diagrams/layout54.xml"/><Relationship Id="rId14" Type="http://schemas.openxmlformats.org/officeDocument/2006/relationships/diagramQuickStyle" Target="../diagrams/quickStyle5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8.xml"/><Relationship Id="rId13" Type="http://schemas.openxmlformats.org/officeDocument/2006/relationships/diagramLayout" Target="../diagrams/layout59.xml"/><Relationship Id="rId18" Type="http://schemas.openxmlformats.org/officeDocument/2006/relationships/diagramQuickStyle" Target="../diagrams/quickStyle60.xml"/><Relationship Id="rId3" Type="http://schemas.openxmlformats.org/officeDocument/2006/relationships/diagramData" Target="../diagrams/data57.xml"/><Relationship Id="rId7" Type="http://schemas.openxmlformats.org/officeDocument/2006/relationships/image" Target="../media/image2.png"/><Relationship Id="rId12" Type="http://schemas.openxmlformats.org/officeDocument/2006/relationships/diagramData" Target="../diagrams/data59.xml"/><Relationship Id="rId17" Type="http://schemas.openxmlformats.org/officeDocument/2006/relationships/diagramLayout" Target="../diagrams/layout60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60.xml"/><Relationship Id="rId1" Type="http://schemas.openxmlformats.org/officeDocument/2006/relationships/tags" Target="../tags/tag16.xml"/><Relationship Id="rId6" Type="http://schemas.openxmlformats.org/officeDocument/2006/relationships/diagramColors" Target="../diagrams/colors57.xml"/><Relationship Id="rId11" Type="http://schemas.openxmlformats.org/officeDocument/2006/relationships/diagramColors" Target="../diagrams/colors58.xml"/><Relationship Id="rId5" Type="http://schemas.openxmlformats.org/officeDocument/2006/relationships/diagramQuickStyle" Target="../diagrams/quickStyle57.xml"/><Relationship Id="rId15" Type="http://schemas.openxmlformats.org/officeDocument/2006/relationships/diagramColors" Target="../diagrams/colors59.xml"/><Relationship Id="rId10" Type="http://schemas.openxmlformats.org/officeDocument/2006/relationships/diagramQuickStyle" Target="../diagrams/quickStyle58.xml"/><Relationship Id="rId19" Type="http://schemas.openxmlformats.org/officeDocument/2006/relationships/diagramColors" Target="../diagrams/colors60.xml"/><Relationship Id="rId4" Type="http://schemas.openxmlformats.org/officeDocument/2006/relationships/diagramLayout" Target="../diagrams/layout57.xml"/><Relationship Id="rId9" Type="http://schemas.openxmlformats.org/officeDocument/2006/relationships/diagramLayout" Target="../diagrams/layout58.xml"/><Relationship Id="rId14" Type="http://schemas.openxmlformats.org/officeDocument/2006/relationships/diagramQuickStyle" Target="../diagrams/quickStyle5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2.xml"/><Relationship Id="rId13" Type="http://schemas.openxmlformats.org/officeDocument/2006/relationships/diagramLayout" Target="../diagrams/layout63.xml"/><Relationship Id="rId18" Type="http://schemas.openxmlformats.org/officeDocument/2006/relationships/diagramQuickStyle" Target="../diagrams/quickStyle64.xml"/><Relationship Id="rId3" Type="http://schemas.openxmlformats.org/officeDocument/2006/relationships/diagramData" Target="../diagrams/data61.xml"/><Relationship Id="rId7" Type="http://schemas.openxmlformats.org/officeDocument/2006/relationships/image" Target="../media/image2.png"/><Relationship Id="rId12" Type="http://schemas.openxmlformats.org/officeDocument/2006/relationships/diagramData" Target="../diagrams/data63.xml"/><Relationship Id="rId17" Type="http://schemas.openxmlformats.org/officeDocument/2006/relationships/diagramLayout" Target="../diagrams/layout64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64.xml"/><Relationship Id="rId1" Type="http://schemas.openxmlformats.org/officeDocument/2006/relationships/tags" Target="../tags/tag17.xml"/><Relationship Id="rId6" Type="http://schemas.openxmlformats.org/officeDocument/2006/relationships/diagramColors" Target="../diagrams/colors61.xml"/><Relationship Id="rId11" Type="http://schemas.openxmlformats.org/officeDocument/2006/relationships/diagramColors" Target="../diagrams/colors62.xml"/><Relationship Id="rId5" Type="http://schemas.openxmlformats.org/officeDocument/2006/relationships/diagramQuickStyle" Target="../diagrams/quickStyle61.xml"/><Relationship Id="rId15" Type="http://schemas.openxmlformats.org/officeDocument/2006/relationships/diagramColors" Target="../diagrams/colors63.xml"/><Relationship Id="rId10" Type="http://schemas.openxmlformats.org/officeDocument/2006/relationships/diagramQuickStyle" Target="../diagrams/quickStyle62.xml"/><Relationship Id="rId19" Type="http://schemas.openxmlformats.org/officeDocument/2006/relationships/diagramColors" Target="../diagrams/colors64.xml"/><Relationship Id="rId4" Type="http://schemas.openxmlformats.org/officeDocument/2006/relationships/diagramLayout" Target="../diagrams/layout61.xml"/><Relationship Id="rId9" Type="http://schemas.openxmlformats.org/officeDocument/2006/relationships/diagramLayout" Target="../diagrams/layout62.xml"/><Relationship Id="rId14" Type="http://schemas.openxmlformats.org/officeDocument/2006/relationships/diagramQuickStyle" Target="../diagrams/quickStyle6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6.xml"/><Relationship Id="rId13" Type="http://schemas.openxmlformats.org/officeDocument/2006/relationships/diagramLayout" Target="../diagrams/layout67.xml"/><Relationship Id="rId18" Type="http://schemas.openxmlformats.org/officeDocument/2006/relationships/diagramQuickStyle" Target="../diagrams/quickStyle68.xml"/><Relationship Id="rId3" Type="http://schemas.openxmlformats.org/officeDocument/2006/relationships/diagramData" Target="../diagrams/data65.xml"/><Relationship Id="rId7" Type="http://schemas.openxmlformats.org/officeDocument/2006/relationships/image" Target="../media/image2.png"/><Relationship Id="rId12" Type="http://schemas.openxmlformats.org/officeDocument/2006/relationships/diagramData" Target="../diagrams/data67.xml"/><Relationship Id="rId17" Type="http://schemas.openxmlformats.org/officeDocument/2006/relationships/diagramLayout" Target="../diagrams/layout68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68.xml"/><Relationship Id="rId1" Type="http://schemas.openxmlformats.org/officeDocument/2006/relationships/tags" Target="../tags/tag18.xml"/><Relationship Id="rId6" Type="http://schemas.openxmlformats.org/officeDocument/2006/relationships/diagramColors" Target="../diagrams/colors65.xml"/><Relationship Id="rId11" Type="http://schemas.openxmlformats.org/officeDocument/2006/relationships/diagramColors" Target="../diagrams/colors66.xml"/><Relationship Id="rId5" Type="http://schemas.openxmlformats.org/officeDocument/2006/relationships/diagramQuickStyle" Target="../diagrams/quickStyle65.xml"/><Relationship Id="rId15" Type="http://schemas.openxmlformats.org/officeDocument/2006/relationships/diagramColors" Target="../diagrams/colors67.xml"/><Relationship Id="rId10" Type="http://schemas.openxmlformats.org/officeDocument/2006/relationships/diagramQuickStyle" Target="../diagrams/quickStyle66.xml"/><Relationship Id="rId19" Type="http://schemas.openxmlformats.org/officeDocument/2006/relationships/diagramColors" Target="../diagrams/colors68.xml"/><Relationship Id="rId4" Type="http://schemas.openxmlformats.org/officeDocument/2006/relationships/diagramLayout" Target="../diagrams/layout65.xml"/><Relationship Id="rId9" Type="http://schemas.openxmlformats.org/officeDocument/2006/relationships/diagramLayout" Target="../diagrams/layout66.xml"/><Relationship Id="rId14" Type="http://schemas.openxmlformats.org/officeDocument/2006/relationships/diagramQuickStyle" Target="../diagrams/quickStyle6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0.xml"/><Relationship Id="rId13" Type="http://schemas.openxmlformats.org/officeDocument/2006/relationships/diagramLayout" Target="../diagrams/layout71.xml"/><Relationship Id="rId18" Type="http://schemas.openxmlformats.org/officeDocument/2006/relationships/diagramQuickStyle" Target="../diagrams/quickStyle72.xml"/><Relationship Id="rId3" Type="http://schemas.openxmlformats.org/officeDocument/2006/relationships/diagramData" Target="../diagrams/data69.xml"/><Relationship Id="rId7" Type="http://schemas.openxmlformats.org/officeDocument/2006/relationships/image" Target="../media/image2.png"/><Relationship Id="rId12" Type="http://schemas.openxmlformats.org/officeDocument/2006/relationships/diagramData" Target="../diagrams/data71.xml"/><Relationship Id="rId17" Type="http://schemas.openxmlformats.org/officeDocument/2006/relationships/diagramLayout" Target="../diagrams/layout72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72.xml"/><Relationship Id="rId1" Type="http://schemas.openxmlformats.org/officeDocument/2006/relationships/tags" Target="../tags/tag19.xml"/><Relationship Id="rId6" Type="http://schemas.openxmlformats.org/officeDocument/2006/relationships/diagramColors" Target="../diagrams/colors69.xml"/><Relationship Id="rId11" Type="http://schemas.openxmlformats.org/officeDocument/2006/relationships/diagramColors" Target="../diagrams/colors70.xml"/><Relationship Id="rId5" Type="http://schemas.openxmlformats.org/officeDocument/2006/relationships/diagramQuickStyle" Target="../diagrams/quickStyle69.xml"/><Relationship Id="rId15" Type="http://schemas.openxmlformats.org/officeDocument/2006/relationships/diagramColors" Target="../diagrams/colors71.xml"/><Relationship Id="rId10" Type="http://schemas.openxmlformats.org/officeDocument/2006/relationships/diagramQuickStyle" Target="../diagrams/quickStyle70.xml"/><Relationship Id="rId19" Type="http://schemas.openxmlformats.org/officeDocument/2006/relationships/diagramColors" Target="../diagrams/colors72.xml"/><Relationship Id="rId4" Type="http://schemas.openxmlformats.org/officeDocument/2006/relationships/diagramLayout" Target="../diagrams/layout69.xml"/><Relationship Id="rId9" Type="http://schemas.openxmlformats.org/officeDocument/2006/relationships/diagramLayout" Target="../diagrams/layout70.xml"/><Relationship Id="rId14" Type="http://schemas.openxmlformats.org/officeDocument/2006/relationships/diagramQuickStyle" Target="../diagrams/quickStyle7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4.xml"/><Relationship Id="rId13" Type="http://schemas.openxmlformats.org/officeDocument/2006/relationships/diagramLayout" Target="../diagrams/layout75.xml"/><Relationship Id="rId18" Type="http://schemas.openxmlformats.org/officeDocument/2006/relationships/diagramQuickStyle" Target="../diagrams/quickStyle76.xml"/><Relationship Id="rId3" Type="http://schemas.openxmlformats.org/officeDocument/2006/relationships/diagramData" Target="../diagrams/data73.xml"/><Relationship Id="rId7" Type="http://schemas.openxmlformats.org/officeDocument/2006/relationships/image" Target="../media/image2.png"/><Relationship Id="rId12" Type="http://schemas.openxmlformats.org/officeDocument/2006/relationships/diagramData" Target="../diagrams/data75.xml"/><Relationship Id="rId17" Type="http://schemas.openxmlformats.org/officeDocument/2006/relationships/diagramLayout" Target="../diagrams/layout76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76.xml"/><Relationship Id="rId1" Type="http://schemas.openxmlformats.org/officeDocument/2006/relationships/tags" Target="../tags/tag20.xml"/><Relationship Id="rId6" Type="http://schemas.openxmlformats.org/officeDocument/2006/relationships/diagramColors" Target="../diagrams/colors73.xml"/><Relationship Id="rId11" Type="http://schemas.openxmlformats.org/officeDocument/2006/relationships/diagramColors" Target="../diagrams/colors74.xml"/><Relationship Id="rId5" Type="http://schemas.openxmlformats.org/officeDocument/2006/relationships/diagramQuickStyle" Target="../diagrams/quickStyle73.xml"/><Relationship Id="rId15" Type="http://schemas.openxmlformats.org/officeDocument/2006/relationships/diagramColors" Target="../diagrams/colors75.xml"/><Relationship Id="rId10" Type="http://schemas.openxmlformats.org/officeDocument/2006/relationships/diagramQuickStyle" Target="../diagrams/quickStyle74.xml"/><Relationship Id="rId19" Type="http://schemas.openxmlformats.org/officeDocument/2006/relationships/diagramColors" Target="../diagrams/colors76.xml"/><Relationship Id="rId4" Type="http://schemas.openxmlformats.org/officeDocument/2006/relationships/diagramLayout" Target="../diagrams/layout73.xml"/><Relationship Id="rId9" Type="http://schemas.openxmlformats.org/officeDocument/2006/relationships/diagramLayout" Target="../diagrams/layout74.xml"/><Relationship Id="rId14" Type="http://schemas.openxmlformats.org/officeDocument/2006/relationships/diagramQuickStyle" Target="../diagrams/quickStyle7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8.xml"/><Relationship Id="rId13" Type="http://schemas.openxmlformats.org/officeDocument/2006/relationships/diagramLayout" Target="../diagrams/layout79.xml"/><Relationship Id="rId18" Type="http://schemas.openxmlformats.org/officeDocument/2006/relationships/diagramQuickStyle" Target="../diagrams/quickStyle80.xml"/><Relationship Id="rId3" Type="http://schemas.openxmlformats.org/officeDocument/2006/relationships/diagramData" Target="../diagrams/data77.xml"/><Relationship Id="rId7" Type="http://schemas.openxmlformats.org/officeDocument/2006/relationships/image" Target="../media/image2.png"/><Relationship Id="rId12" Type="http://schemas.openxmlformats.org/officeDocument/2006/relationships/diagramData" Target="../diagrams/data79.xml"/><Relationship Id="rId17" Type="http://schemas.openxmlformats.org/officeDocument/2006/relationships/diagramLayout" Target="../diagrams/layout80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80.xml"/><Relationship Id="rId1" Type="http://schemas.openxmlformats.org/officeDocument/2006/relationships/tags" Target="../tags/tag21.xml"/><Relationship Id="rId6" Type="http://schemas.openxmlformats.org/officeDocument/2006/relationships/diagramColors" Target="../diagrams/colors77.xml"/><Relationship Id="rId11" Type="http://schemas.openxmlformats.org/officeDocument/2006/relationships/diagramColors" Target="../diagrams/colors78.xml"/><Relationship Id="rId5" Type="http://schemas.openxmlformats.org/officeDocument/2006/relationships/diagramQuickStyle" Target="../diagrams/quickStyle77.xml"/><Relationship Id="rId15" Type="http://schemas.openxmlformats.org/officeDocument/2006/relationships/diagramColors" Target="../diagrams/colors79.xml"/><Relationship Id="rId10" Type="http://schemas.openxmlformats.org/officeDocument/2006/relationships/diagramQuickStyle" Target="../diagrams/quickStyle78.xml"/><Relationship Id="rId19" Type="http://schemas.openxmlformats.org/officeDocument/2006/relationships/diagramColors" Target="../diagrams/colors80.xml"/><Relationship Id="rId4" Type="http://schemas.openxmlformats.org/officeDocument/2006/relationships/diagramLayout" Target="../diagrams/layout77.xml"/><Relationship Id="rId9" Type="http://schemas.openxmlformats.org/officeDocument/2006/relationships/diagramLayout" Target="../diagrams/layout78.xml"/><Relationship Id="rId14" Type="http://schemas.openxmlformats.org/officeDocument/2006/relationships/diagramQuickStyle" Target="../diagrams/quickStyle7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2.xml"/><Relationship Id="rId13" Type="http://schemas.openxmlformats.org/officeDocument/2006/relationships/diagramLayout" Target="../diagrams/layout83.xml"/><Relationship Id="rId18" Type="http://schemas.openxmlformats.org/officeDocument/2006/relationships/diagramQuickStyle" Target="../diagrams/quickStyle84.xml"/><Relationship Id="rId3" Type="http://schemas.openxmlformats.org/officeDocument/2006/relationships/diagramData" Target="../diagrams/data81.xml"/><Relationship Id="rId7" Type="http://schemas.openxmlformats.org/officeDocument/2006/relationships/image" Target="../media/image2.png"/><Relationship Id="rId12" Type="http://schemas.openxmlformats.org/officeDocument/2006/relationships/diagramData" Target="../diagrams/data83.xml"/><Relationship Id="rId17" Type="http://schemas.openxmlformats.org/officeDocument/2006/relationships/diagramLayout" Target="../diagrams/layout84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84.xml"/><Relationship Id="rId1" Type="http://schemas.openxmlformats.org/officeDocument/2006/relationships/tags" Target="../tags/tag22.xml"/><Relationship Id="rId6" Type="http://schemas.openxmlformats.org/officeDocument/2006/relationships/diagramColors" Target="../diagrams/colors81.xml"/><Relationship Id="rId11" Type="http://schemas.openxmlformats.org/officeDocument/2006/relationships/diagramColors" Target="../diagrams/colors82.xml"/><Relationship Id="rId5" Type="http://schemas.openxmlformats.org/officeDocument/2006/relationships/diagramQuickStyle" Target="../diagrams/quickStyle81.xml"/><Relationship Id="rId15" Type="http://schemas.openxmlformats.org/officeDocument/2006/relationships/diagramColors" Target="../diagrams/colors83.xml"/><Relationship Id="rId10" Type="http://schemas.openxmlformats.org/officeDocument/2006/relationships/diagramQuickStyle" Target="../diagrams/quickStyle82.xml"/><Relationship Id="rId19" Type="http://schemas.openxmlformats.org/officeDocument/2006/relationships/diagramColors" Target="../diagrams/colors84.xml"/><Relationship Id="rId4" Type="http://schemas.openxmlformats.org/officeDocument/2006/relationships/diagramLayout" Target="../diagrams/layout81.xml"/><Relationship Id="rId9" Type="http://schemas.openxmlformats.org/officeDocument/2006/relationships/diagramLayout" Target="../diagrams/layout82.xml"/><Relationship Id="rId14" Type="http://schemas.openxmlformats.org/officeDocument/2006/relationships/diagramQuickStyle" Target="../diagrams/quickStyle8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6.xml"/><Relationship Id="rId13" Type="http://schemas.openxmlformats.org/officeDocument/2006/relationships/diagramLayout" Target="../diagrams/layout87.xml"/><Relationship Id="rId18" Type="http://schemas.openxmlformats.org/officeDocument/2006/relationships/diagramQuickStyle" Target="../diagrams/quickStyle88.xml"/><Relationship Id="rId3" Type="http://schemas.openxmlformats.org/officeDocument/2006/relationships/diagramData" Target="../diagrams/data85.xml"/><Relationship Id="rId7" Type="http://schemas.openxmlformats.org/officeDocument/2006/relationships/image" Target="../media/image2.png"/><Relationship Id="rId12" Type="http://schemas.openxmlformats.org/officeDocument/2006/relationships/diagramData" Target="../diagrams/data87.xml"/><Relationship Id="rId17" Type="http://schemas.openxmlformats.org/officeDocument/2006/relationships/diagramLayout" Target="../diagrams/layout88.xml"/><Relationship Id="rId2" Type="http://schemas.openxmlformats.org/officeDocument/2006/relationships/slideLayout" Target="../slideLayouts/slideLayout1.xml"/><Relationship Id="rId16" Type="http://schemas.openxmlformats.org/officeDocument/2006/relationships/diagramData" Target="../diagrams/data88.xml"/><Relationship Id="rId1" Type="http://schemas.openxmlformats.org/officeDocument/2006/relationships/tags" Target="../tags/tag23.xml"/><Relationship Id="rId6" Type="http://schemas.openxmlformats.org/officeDocument/2006/relationships/diagramColors" Target="../diagrams/colors85.xml"/><Relationship Id="rId11" Type="http://schemas.openxmlformats.org/officeDocument/2006/relationships/diagramColors" Target="../diagrams/colors86.xml"/><Relationship Id="rId5" Type="http://schemas.openxmlformats.org/officeDocument/2006/relationships/diagramQuickStyle" Target="../diagrams/quickStyle85.xml"/><Relationship Id="rId15" Type="http://schemas.openxmlformats.org/officeDocument/2006/relationships/diagramColors" Target="../diagrams/colors87.xml"/><Relationship Id="rId10" Type="http://schemas.openxmlformats.org/officeDocument/2006/relationships/diagramQuickStyle" Target="../diagrams/quickStyle86.xml"/><Relationship Id="rId19" Type="http://schemas.openxmlformats.org/officeDocument/2006/relationships/diagramColors" Target="../diagrams/colors88.xml"/><Relationship Id="rId4" Type="http://schemas.openxmlformats.org/officeDocument/2006/relationships/diagramLayout" Target="../diagrams/layout85.xml"/><Relationship Id="rId9" Type="http://schemas.openxmlformats.org/officeDocument/2006/relationships/diagramLayout" Target="../diagrams/layout86.xml"/><Relationship Id="rId14" Type="http://schemas.openxmlformats.org/officeDocument/2006/relationships/diagramQuickStyle" Target="../diagrams/quickStyle8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oper Black" pitchFamily="18" charset="0"/>
              </a:rPr>
              <a:t>Icandoit!</a:t>
            </a:r>
            <a:endParaRPr lang="en-US" sz="5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Cooper Black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886200"/>
            <a:ext cx="6400800" cy="1143000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Architext" pitchFamily="2" charset="0"/>
              </a:rPr>
              <a:t>Classroom</a:t>
            </a:r>
          </a:p>
          <a:p>
            <a:r>
              <a:rPr lang="en-US" dirty="0" smtClean="0">
                <a:solidFill>
                  <a:srgbClr val="FFFF00"/>
                </a:solidFill>
                <a:latin typeface="Architext" pitchFamily="2" charset="0"/>
              </a:rPr>
              <a:t>Auxiliary: is, am, &amp; are</a:t>
            </a:r>
            <a:endParaRPr lang="en-US" dirty="0">
              <a:solidFill>
                <a:srgbClr val="FFFF00"/>
              </a:solidFill>
              <a:latin typeface="Architext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Tm="5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77975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oper Black" pitchFamily="18" charset="0"/>
              </a:rPr>
              <a:t>A Quick: Self-test</a:t>
            </a:r>
            <a:endParaRPr lang="en-US" sz="5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Cooper Blac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5800" y="3711575"/>
            <a:ext cx="7772400" cy="14700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 smtClean="0">
                <a:solidFill>
                  <a:schemeClr val="bg1">
                    <a:lumMod val="50000"/>
                  </a:schemeClr>
                </a:solidFill>
                <a:latin typeface="Copperplate Gothic Bold" pitchFamily="34" charset="0"/>
                <a:ea typeface="+mj-ea"/>
                <a:cs typeface="+mj-cs"/>
              </a:rPr>
              <a:t>You have ‘3 Seconds’ to answer each question</a:t>
            </a:r>
            <a:endParaRPr kumimoji="0" lang="en-US" sz="5400" i="0" u="none" strike="noStrike" kern="1200" normalizeH="0" baseline="0" noProof="0" dirty="0">
              <a:solidFill>
                <a:schemeClr val="bg1">
                  <a:lumMod val="50000"/>
                </a:schemeClr>
              </a:solidFill>
              <a:uLnTx/>
              <a:uFillTx/>
              <a:latin typeface="Copperplate Gothic Bold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Tm="4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oper Black" pitchFamily="18" charset="0"/>
              </a:rPr>
              <a:t>Start !!...</a:t>
            </a:r>
            <a:endParaRPr lang="en-US" sz="5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Cooper Blac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5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6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5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5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55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5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7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16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17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18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19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8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20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21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4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22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23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7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24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/>
        </p:nvGraphicFramePr>
        <p:xfrm>
          <a:off x="228600" y="968375"/>
          <a:ext cx="86106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133600" cy="365125"/>
          </a:xfrm>
        </p:spPr>
        <p:txBody>
          <a:bodyPr/>
          <a:lstStyle/>
          <a:p>
            <a:fld id="{39D80A06-E4C0-41BC-9183-5372A59B92DF}" type="slidenum">
              <a:rPr lang="en-US" sz="1800" smtClean="0">
                <a:solidFill>
                  <a:schemeClr val="tx1"/>
                </a:solidFill>
              </a:rPr>
              <a:pPr/>
              <a:t>25</a:t>
            </a:fld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362200" y="6553200"/>
            <a:ext cx="2895600" cy="365125"/>
          </a:xfrm>
        </p:spPr>
        <p:txBody>
          <a:bodyPr/>
          <a:lstStyle/>
          <a:p>
            <a:r>
              <a:rPr lang="en-US" sz="1800" dirty="0" smtClean="0">
                <a:solidFill>
                  <a:schemeClr val="tx1"/>
                </a:solidFill>
              </a:rPr>
              <a:t>Choose the correct option.</a:t>
            </a:r>
            <a:endParaRPr lang="en-US" sz="1800" dirty="0">
              <a:solidFill>
                <a:schemeClr val="tx1"/>
              </a:solidFill>
            </a:endParaRPr>
          </a:p>
        </p:txBody>
      </p:sp>
      <p:graphicFrame>
        <p:nvGraphicFramePr>
          <p:cNvPr id="16" name="Diagram 15"/>
          <p:cNvGraphicFramePr/>
          <p:nvPr/>
        </p:nvGraphicFramePr>
        <p:xfrm>
          <a:off x="6248400" y="6172200"/>
          <a:ext cx="2590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1371600" y="3429000"/>
          <a:ext cx="6400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</p:spTree>
    <p:custDataLst>
      <p:tags r:id="rId1"/>
    </p:custDataLst>
  </p:cSld>
  <p:clrMapOvr>
    <a:masterClrMapping/>
  </p:clrMapOvr>
  <p:transition advTm="6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7" grpId="0"/>
      <p:bldP spid="8" grpId="0"/>
      <p:bldGraphic spid="14" grpId="0">
        <p:bldAsOne/>
      </p:bldGraphic>
      <p:bldGraphic spid="13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oper Black" pitchFamily="18" charset="0"/>
              </a:rPr>
              <a:t>Thank You !</a:t>
            </a:r>
            <a:endParaRPr lang="en-US" sz="5400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Cooper Blac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1" y="6248400"/>
            <a:ext cx="1828800" cy="55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2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5"/>
</p:tagLst>
</file>

<file path=ppt/theme/theme1.xml><?xml version="1.0" encoding="utf-8"?>
<a:theme xmlns:a="http://schemas.openxmlformats.org/drawingml/2006/main" name="TS10189359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TS101893593</Template>
  <TotalTime>1104</TotalTime>
  <Words>566</Words>
  <Application>Microsoft Office PowerPoint</Application>
  <PresentationFormat>On-screen Show (4:3)</PresentationFormat>
  <Paragraphs>227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TS101893593</vt:lpstr>
      <vt:lpstr>Icandoit!</vt:lpstr>
      <vt:lpstr>A Quick: Self-test</vt:lpstr>
      <vt:lpstr>Start !!...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Thank You 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Alice drives ______ old car.</dc:title>
  <dc:creator>xyz</dc:creator>
  <cp:lastModifiedBy>Home</cp:lastModifiedBy>
  <cp:revision>125</cp:revision>
  <dcterms:created xsi:type="dcterms:W3CDTF">2011-09-26T16:56:40Z</dcterms:created>
  <dcterms:modified xsi:type="dcterms:W3CDTF">2014-03-06T17:42:13Z</dcterms:modified>
</cp:coreProperties>
</file>