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slides/slide113.xml" ContentType="application/vnd.openxmlformats-officedocument.presentationml.slide+xml"/>
  <Override PartName="/ppt/slides/slide142.xml" ContentType="application/vnd.openxmlformats-officedocument.presentationml.slide+xml"/>
  <Override PartName="/ppt/slides/slide160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s/slide102.xml" ContentType="application/vnd.openxmlformats-officedocument.presentationml.slide+xml"/>
  <Override PartName="/ppt/slides/slide120.xml" ContentType="application/vnd.openxmlformats-officedocument.presentationml.slide+xml"/>
  <Override PartName="/ppt/slides/slide131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129.xml" ContentType="application/vnd.openxmlformats-officedocument.presentationml.slide+xml"/>
  <Override PartName="/ppt/slides/slide147.xml" ContentType="application/vnd.openxmlformats-officedocument.presentationml.slide+xml"/>
  <Override PartName="/ppt/slides/slide158.xml" ContentType="application/vnd.openxmlformats-officedocument.presentationml.slide+xml"/>
  <Override PartName="/ppt/slides/slide99.xml" ContentType="application/vnd.openxmlformats-officedocument.presentationml.slide+xml"/>
  <Override PartName="/ppt/slides/slide118.xml" ContentType="application/vnd.openxmlformats-officedocument.presentationml.slide+xml"/>
  <Override PartName="/ppt/slides/slide136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107.xml" ContentType="application/vnd.openxmlformats-officedocument.presentationml.slide+xml"/>
  <Override PartName="/ppt/slides/slide125.xml" ContentType="application/vnd.openxmlformats-officedocument.presentationml.slide+xml"/>
  <Override PartName="/ppt/slides/slide143.xml" ContentType="application/vnd.openxmlformats-officedocument.presentationml.slide+xml"/>
  <Override PartName="/ppt/slides/slide154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s/slide95.xml" ContentType="application/vnd.openxmlformats-officedocument.presentationml.slide+xml"/>
  <Override PartName="/ppt/slides/slide103.xml" ContentType="application/vnd.openxmlformats-officedocument.presentationml.slide+xml"/>
  <Override PartName="/ppt/slides/slide114.xml" ContentType="application/vnd.openxmlformats-officedocument.presentationml.slide+xml"/>
  <Override PartName="/ppt/slides/slide132.xml" ContentType="application/vnd.openxmlformats-officedocument.presentationml.slide+xml"/>
  <Override PartName="/ppt/slides/slide150.xml" ContentType="application/vnd.openxmlformats-officedocument.presentationml.slide+xml"/>
  <Override PartName="/ppt/slides/slide161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121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s/slide80.xml" ContentType="application/vnd.openxmlformats-officedocument.presentationml.slide+xml"/>
  <Override PartName="/ppt/slides/slide91.xml" ContentType="application/vnd.openxmlformats-officedocument.presentationml.slide+xml"/>
  <Override PartName="/ppt/slides/slide110.xml" ContentType="application/vnd.openxmlformats-officedocument.presentationml.slide+xml"/>
  <Override PartName="/ppt/slideLayouts/slideLayout3.xml" ContentType="application/vnd.openxmlformats-officedocument.presentationml.slideLayout+xml"/>
  <Override PartName="/ppt/presentation.xml" ContentType="application/vnd.openxmlformats-officedocument.presentationml.slideshow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slides/slide159.xml" ContentType="application/vnd.openxmlformats-officedocument.presentationml.slide+xml"/>
  <Override PartName="/ppt/slides/slide119.xml" ContentType="application/vnd.openxmlformats-officedocument.presentationml.slide+xml"/>
  <Override PartName="/ppt/slides/slide148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108.xml" ContentType="application/vnd.openxmlformats-officedocument.presentationml.slide+xml"/>
  <Override PartName="/ppt/slides/slide126.xml" ContentType="application/vnd.openxmlformats-officedocument.presentationml.slide+xml"/>
  <Override PartName="/ppt/slides/slide137.xml" ContentType="application/vnd.openxmlformats-officedocument.presentationml.slide+xml"/>
  <Override PartName="/ppt/slides/slide155.xml" ContentType="application/vnd.openxmlformats-officedocument.presentationml.slide+xml"/>
  <Override PartName="/ppt/slides/slide49.xml" ContentType="application/vnd.openxmlformats-officedocument.presentationml.slide+xml"/>
  <Override PartName="/ppt/slides/slide78.xml" ContentType="application/vnd.openxmlformats-officedocument.presentationml.slide+xml"/>
  <Override PartName="/ppt/slides/slide96.xml" ContentType="application/vnd.openxmlformats-officedocument.presentationml.slide+xml"/>
  <Override PartName="/ppt/slides/slide115.xml" ContentType="application/vnd.openxmlformats-officedocument.presentationml.slide+xml"/>
  <Override PartName="/ppt/slides/slide144.xml" ContentType="application/vnd.openxmlformats-officedocument.presentationml.slide+xml"/>
  <Override PartName="/ppt/slides/slide162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s/slide104.xml" ContentType="application/vnd.openxmlformats-officedocument.presentationml.slide+xml"/>
  <Override PartName="/ppt/slides/slide122.xml" ContentType="application/vnd.openxmlformats-officedocument.presentationml.slide+xml"/>
  <Override PartName="/ppt/slides/slide133.xml" ContentType="application/vnd.openxmlformats-officedocument.presentationml.slide+xml"/>
  <Override PartName="/ppt/slides/slide151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s/slide111.xml" ContentType="application/vnd.openxmlformats-officedocument.presentationml.slide+xml"/>
  <Override PartName="/ppt/slides/slide140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s/slide100.xml" ContentType="application/vnd.openxmlformats-officedocument.presentationml.slide+xml"/>
  <Default Extension="wmf" ContentType="image/x-wmf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s/slide149.xml" ContentType="application/vnd.openxmlformats-officedocument.presentationml.slide+xml"/>
  <Override PartName="/ppt/slideLayouts/slideLayout11.xml" ContentType="application/vnd.openxmlformats-officedocument.presentationml.slideLayout+xml"/>
  <Override PartName="/ppt/slides/slide138.xml" ContentType="application/vnd.openxmlformats-officedocument.presentationml.slide+xml"/>
  <Override PartName="/ppt/slides/slide79.xml" ContentType="application/vnd.openxmlformats-officedocument.presentationml.slide+xml"/>
  <Override PartName="/ppt/slides/slide109.xml" ContentType="application/vnd.openxmlformats-officedocument.presentationml.slide+xml"/>
  <Override PartName="/ppt/slides/slide127.xml" ContentType="application/vnd.openxmlformats-officedocument.presentationml.slide+xml"/>
  <Override PartName="/ppt/slides/slide145.xml" ContentType="application/vnd.openxmlformats-officedocument.presentationml.slide+xml"/>
  <Override PartName="/ppt/slides/slide156.xml" ContentType="application/vnd.openxmlformats-officedocument.presentationml.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s/slide97.xml" ContentType="application/vnd.openxmlformats-officedocument.presentationml.slide+xml"/>
  <Override PartName="/ppt/slides/slide116.xml" ContentType="application/vnd.openxmlformats-officedocument.presentationml.slide+xml"/>
  <Override PartName="/ppt/slides/slide134.xml" ContentType="application/vnd.openxmlformats-officedocument.presentationml.slide+xml"/>
  <Override PartName="/ppt/slides/slide163.xml" ContentType="application/vnd.openxmlformats-officedocument.presentationml.slide+xml"/>
  <Override PartName="/ppt/slideLayouts/slideLayout9.xml" ContentType="application/vnd.openxmlformats-officedocument.presentationml.slideLayout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105.xml" ContentType="application/vnd.openxmlformats-officedocument.presentationml.slide+xml"/>
  <Override PartName="/ppt/slides/slide123.xml" ContentType="application/vnd.openxmlformats-officedocument.presentationml.slide+xml"/>
  <Override PartName="/ppt/slides/slide141.xml" ContentType="application/vnd.openxmlformats-officedocument.presentationml.slide+xml"/>
  <Override PartName="/ppt/slides/slide152.xml" ContentType="application/vnd.openxmlformats-officedocument.presentationml.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s/slide93.xml" ContentType="application/vnd.openxmlformats-officedocument.presentationml.slide+xml"/>
  <Override PartName="/ppt/slides/slide101.xml" ContentType="application/vnd.openxmlformats-officedocument.presentationml.slide+xml"/>
  <Override PartName="/ppt/slides/slide112.xml" ContentType="application/vnd.openxmlformats-officedocument.presentationml.slide+xml"/>
  <Override PartName="/ppt/slides/slide130.xml" ContentType="application/vnd.openxmlformats-officedocument.presentationml.slide+xml"/>
  <Override PartName="/ppt/slideLayouts/slideLayout5.xml" ContentType="application/vnd.openxmlformats-officedocument.presentationml.slideLayout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Override PartName="/ppt/slides/slide82.xml" ContentType="application/vnd.openxmlformats-officedocument.presentationml.slide+xml"/>
  <Default Extension="jpeg" ContentType="image/jpeg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s/slide20.xml" ContentType="application/vnd.openxmlformats-officedocument.presentationml.slide+xml"/>
  <Override PartName="/ppt/slides/slide139.xml" ContentType="application/vnd.openxmlformats-officedocument.presentationml.slide+xml"/>
  <Override PartName="/ppt/slides/slide157.xml" ContentType="application/vnd.openxmlformats-officedocument.presentationml.slide+xml"/>
  <Override PartName="/ppt/slides/slide98.xml" ContentType="application/vnd.openxmlformats-officedocument.presentationml.slide+xml"/>
  <Override PartName="/ppt/slides/slide117.xml" ContentType="application/vnd.openxmlformats-officedocument.presentationml.slide+xml"/>
  <Override PartName="/ppt/slides/slide128.xml" ContentType="application/vnd.openxmlformats-officedocument.presentationml.slide+xml"/>
  <Override PartName="/ppt/slides/slide146.xml" ContentType="application/vnd.openxmlformats-officedocument.presentationml.slide+xml"/>
  <Override PartName="/ppt/slides/slide164.xml" ContentType="application/vnd.openxmlformats-officedocument.presentationml.slide+xml"/>
  <Override PartName="/ppt/slides/slide8.xml" ContentType="application/vnd.openxmlformats-officedocument.presentationml.slide+xml"/>
  <Override PartName="/ppt/slides/slide69.xml" ContentType="application/vnd.openxmlformats-officedocument.presentationml.slide+xml"/>
  <Override PartName="/ppt/slides/slide87.xml" ContentType="application/vnd.openxmlformats-officedocument.presentationml.slide+xml"/>
  <Override PartName="/ppt/slides/slide106.xml" ContentType="application/vnd.openxmlformats-officedocument.presentationml.slide+xml"/>
  <Override PartName="/ppt/slides/slide124.xml" ContentType="application/vnd.openxmlformats-officedocument.presentationml.slide+xml"/>
  <Override PartName="/ppt/slides/slide135.xml" ContentType="application/vnd.openxmlformats-officedocument.presentationml.slide+xml"/>
  <Override PartName="/ppt/slides/slide153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166"/>
  </p:notesMasterIdLst>
  <p:sldIdLst>
    <p:sldId id="459" r:id="rId2"/>
    <p:sldId id="460" r:id="rId3"/>
    <p:sldId id="461" r:id="rId4"/>
    <p:sldId id="462" r:id="rId5"/>
    <p:sldId id="463" r:id="rId6"/>
    <p:sldId id="464" r:id="rId7"/>
    <p:sldId id="465" r:id="rId8"/>
    <p:sldId id="466" r:id="rId9"/>
    <p:sldId id="467" r:id="rId10"/>
    <p:sldId id="468" r:id="rId11"/>
    <p:sldId id="469" r:id="rId12"/>
    <p:sldId id="470" r:id="rId13"/>
    <p:sldId id="471" r:id="rId14"/>
    <p:sldId id="472" r:id="rId15"/>
    <p:sldId id="473" r:id="rId16"/>
    <p:sldId id="474" r:id="rId17"/>
    <p:sldId id="475" r:id="rId18"/>
    <p:sldId id="476" r:id="rId19"/>
    <p:sldId id="477" r:id="rId20"/>
    <p:sldId id="478" r:id="rId21"/>
    <p:sldId id="513" r:id="rId22"/>
    <p:sldId id="512" r:id="rId23"/>
    <p:sldId id="511" r:id="rId24"/>
    <p:sldId id="510" r:id="rId25"/>
    <p:sldId id="509" r:id="rId26"/>
    <p:sldId id="508" r:id="rId27"/>
    <p:sldId id="507" r:id="rId28"/>
    <p:sldId id="506" r:id="rId29"/>
    <p:sldId id="505" r:id="rId30"/>
    <p:sldId id="504" r:id="rId31"/>
    <p:sldId id="503" r:id="rId32"/>
    <p:sldId id="502" r:id="rId33"/>
    <p:sldId id="501" r:id="rId34"/>
    <p:sldId id="500" r:id="rId35"/>
    <p:sldId id="499" r:id="rId36"/>
    <p:sldId id="498" r:id="rId37"/>
    <p:sldId id="497" r:id="rId38"/>
    <p:sldId id="496" r:id="rId39"/>
    <p:sldId id="495" r:id="rId40"/>
    <p:sldId id="494" r:id="rId41"/>
    <p:sldId id="493" r:id="rId42"/>
    <p:sldId id="492" r:id="rId43"/>
    <p:sldId id="491" r:id="rId44"/>
    <p:sldId id="490" r:id="rId45"/>
    <p:sldId id="489" r:id="rId46"/>
    <p:sldId id="488" r:id="rId47"/>
    <p:sldId id="487" r:id="rId48"/>
    <p:sldId id="486" r:id="rId49"/>
    <p:sldId id="485" r:id="rId50"/>
    <p:sldId id="484" r:id="rId51"/>
    <p:sldId id="483" r:id="rId52"/>
    <p:sldId id="482" r:id="rId53"/>
    <p:sldId id="481" r:id="rId54"/>
    <p:sldId id="480" r:id="rId55"/>
    <p:sldId id="479" r:id="rId56"/>
    <p:sldId id="384" r:id="rId57"/>
    <p:sldId id="385" r:id="rId58"/>
    <p:sldId id="386" r:id="rId59"/>
    <p:sldId id="387" r:id="rId60"/>
    <p:sldId id="388" r:id="rId61"/>
    <p:sldId id="389" r:id="rId62"/>
    <p:sldId id="390" r:id="rId63"/>
    <p:sldId id="391" r:id="rId64"/>
    <p:sldId id="392" r:id="rId65"/>
    <p:sldId id="393" r:id="rId66"/>
    <p:sldId id="394" r:id="rId67"/>
    <p:sldId id="395" r:id="rId68"/>
    <p:sldId id="311" r:id="rId69"/>
    <p:sldId id="312" r:id="rId70"/>
    <p:sldId id="313" r:id="rId71"/>
    <p:sldId id="314" r:id="rId72"/>
    <p:sldId id="315" r:id="rId73"/>
    <p:sldId id="316" r:id="rId74"/>
    <p:sldId id="317" r:id="rId75"/>
    <p:sldId id="318" r:id="rId76"/>
    <p:sldId id="319" r:id="rId77"/>
    <p:sldId id="320" r:id="rId78"/>
    <p:sldId id="323" r:id="rId79"/>
    <p:sldId id="324" r:id="rId80"/>
    <p:sldId id="325" r:id="rId81"/>
    <p:sldId id="326" r:id="rId82"/>
    <p:sldId id="327" r:id="rId83"/>
    <p:sldId id="328" r:id="rId84"/>
    <p:sldId id="329" r:id="rId85"/>
    <p:sldId id="330" r:id="rId86"/>
    <p:sldId id="331" r:id="rId87"/>
    <p:sldId id="332" r:id="rId88"/>
    <p:sldId id="333" r:id="rId89"/>
    <p:sldId id="334" r:id="rId90"/>
    <p:sldId id="335" r:id="rId91"/>
    <p:sldId id="336" r:id="rId92"/>
    <p:sldId id="337" r:id="rId93"/>
    <p:sldId id="338" r:id="rId94"/>
    <p:sldId id="339" r:id="rId95"/>
    <p:sldId id="340" r:id="rId96"/>
    <p:sldId id="341" r:id="rId97"/>
    <p:sldId id="342" r:id="rId98"/>
    <p:sldId id="356" r:id="rId99"/>
    <p:sldId id="357" r:id="rId100"/>
    <p:sldId id="358" r:id="rId101"/>
    <p:sldId id="359" r:id="rId102"/>
    <p:sldId id="360" r:id="rId103"/>
    <p:sldId id="361" r:id="rId104"/>
    <p:sldId id="362" r:id="rId105"/>
    <p:sldId id="363" r:id="rId106"/>
    <p:sldId id="364" r:id="rId107"/>
    <p:sldId id="365" r:id="rId108"/>
    <p:sldId id="366" r:id="rId109"/>
    <p:sldId id="367" r:id="rId110"/>
    <p:sldId id="368" r:id="rId111"/>
    <p:sldId id="369" r:id="rId112"/>
    <p:sldId id="370" r:id="rId113"/>
    <p:sldId id="371" r:id="rId114"/>
    <p:sldId id="372" r:id="rId115"/>
    <p:sldId id="373" r:id="rId116"/>
    <p:sldId id="375" r:id="rId117"/>
    <p:sldId id="376" r:id="rId118"/>
    <p:sldId id="377" r:id="rId119"/>
    <p:sldId id="378" r:id="rId120"/>
    <p:sldId id="379" r:id="rId121"/>
    <p:sldId id="380" r:id="rId122"/>
    <p:sldId id="381" r:id="rId123"/>
    <p:sldId id="382" r:id="rId124"/>
    <p:sldId id="383" r:id="rId125"/>
    <p:sldId id="396" r:id="rId126"/>
    <p:sldId id="397" r:id="rId127"/>
    <p:sldId id="398" r:id="rId128"/>
    <p:sldId id="399" r:id="rId129"/>
    <p:sldId id="400" r:id="rId130"/>
    <p:sldId id="437" r:id="rId131"/>
    <p:sldId id="438" r:id="rId132"/>
    <p:sldId id="439" r:id="rId133"/>
    <p:sldId id="440" r:id="rId134"/>
    <p:sldId id="441" r:id="rId135"/>
    <p:sldId id="442" r:id="rId136"/>
    <p:sldId id="443" r:id="rId137"/>
    <p:sldId id="444" r:id="rId138"/>
    <p:sldId id="445" r:id="rId139"/>
    <p:sldId id="446" r:id="rId140"/>
    <p:sldId id="447" r:id="rId141"/>
    <p:sldId id="448" r:id="rId142"/>
    <p:sldId id="449" r:id="rId143"/>
    <p:sldId id="450" r:id="rId144"/>
    <p:sldId id="451" r:id="rId145"/>
    <p:sldId id="452" r:id="rId146"/>
    <p:sldId id="453" r:id="rId147"/>
    <p:sldId id="454" r:id="rId148"/>
    <p:sldId id="455" r:id="rId149"/>
    <p:sldId id="456" r:id="rId150"/>
    <p:sldId id="457" r:id="rId151"/>
    <p:sldId id="458" r:id="rId152"/>
    <p:sldId id="409" r:id="rId153"/>
    <p:sldId id="410" r:id="rId154"/>
    <p:sldId id="411" r:id="rId155"/>
    <p:sldId id="412" r:id="rId156"/>
    <p:sldId id="413" r:id="rId157"/>
    <p:sldId id="414" r:id="rId158"/>
    <p:sldId id="415" r:id="rId159"/>
    <p:sldId id="416" r:id="rId160"/>
    <p:sldId id="417" r:id="rId161"/>
    <p:sldId id="418" r:id="rId162"/>
    <p:sldId id="419" r:id="rId163"/>
    <p:sldId id="420" r:id="rId164"/>
    <p:sldId id="421" r:id="rId16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38" Type="http://schemas.openxmlformats.org/officeDocument/2006/relationships/slide" Target="slides/slide137.xml"/><Relationship Id="rId154" Type="http://schemas.openxmlformats.org/officeDocument/2006/relationships/slide" Target="slides/slide153.xml"/><Relationship Id="rId159" Type="http://schemas.openxmlformats.org/officeDocument/2006/relationships/slide" Target="slides/slide158.xml"/><Relationship Id="rId170" Type="http://schemas.openxmlformats.org/officeDocument/2006/relationships/tableStyles" Target="tableStyles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slide" Target="slides/slide127.xml"/><Relationship Id="rId144" Type="http://schemas.openxmlformats.org/officeDocument/2006/relationships/slide" Target="slides/slide143.xml"/><Relationship Id="rId149" Type="http://schemas.openxmlformats.org/officeDocument/2006/relationships/slide" Target="slides/slide148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60" Type="http://schemas.openxmlformats.org/officeDocument/2006/relationships/slide" Target="slides/slide159.xml"/><Relationship Id="rId165" Type="http://schemas.openxmlformats.org/officeDocument/2006/relationships/slide" Target="slides/slide16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34" Type="http://schemas.openxmlformats.org/officeDocument/2006/relationships/slide" Target="slides/slide133.xml"/><Relationship Id="rId139" Type="http://schemas.openxmlformats.org/officeDocument/2006/relationships/slide" Target="slides/slide13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50" Type="http://schemas.openxmlformats.org/officeDocument/2006/relationships/slide" Target="slides/slide149.xml"/><Relationship Id="rId155" Type="http://schemas.openxmlformats.org/officeDocument/2006/relationships/slide" Target="slides/slide15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24" Type="http://schemas.openxmlformats.org/officeDocument/2006/relationships/slide" Target="slides/slide123.xml"/><Relationship Id="rId129" Type="http://schemas.openxmlformats.org/officeDocument/2006/relationships/slide" Target="slides/slide128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40" Type="http://schemas.openxmlformats.org/officeDocument/2006/relationships/slide" Target="slides/slide139.xml"/><Relationship Id="rId145" Type="http://schemas.openxmlformats.org/officeDocument/2006/relationships/slide" Target="slides/slide144.xml"/><Relationship Id="rId161" Type="http://schemas.openxmlformats.org/officeDocument/2006/relationships/slide" Target="slides/slide160.xml"/><Relationship Id="rId166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30" Type="http://schemas.openxmlformats.org/officeDocument/2006/relationships/slide" Target="slides/slide129.xml"/><Relationship Id="rId135" Type="http://schemas.openxmlformats.org/officeDocument/2006/relationships/slide" Target="slides/slide134.xml"/><Relationship Id="rId143" Type="http://schemas.openxmlformats.org/officeDocument/2006/relationships/slide" Target="slides/slide142.xml"/><Relationship Id="rId148" Type="http://schemas.openxmlformats.org/officeDocument/2006/relationships/slide" Target="slides/slide147.xml"/><Relationship Id="rId151" Type="http://schemas.openxmlformats.org/officeDocument/2006/relationships/slide" Target="slides/slide150.xml"/><Relationship Id="rId156" Type="http://schemas.openxmlformats.org/officeDocument/2006/relationships/slide" Target="slides/slide155.xml"/><Relationship Id="rId164" Type="http://schemas.openxmlformats.org/officeDocument/2006/relationships/slide" Target="slides/slide163.xml"/><Relationship Id="rId16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141" Type="http://schemas.openxmlformats.org/officeDocument/2006/relationships/slide" Target="slides/slide140.xml"/><Relationship Id="rId146" Type="http://schemas.openxmlformats.org/officeDocument/2006/relationships/slide" Target="slides/slide145.xml"/><Relationship Id="rId167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162" Type="http://schemas.openxmlformats.org/officeDocument/2006/relationships/slide" Target="slides/slide16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slide" Target="slides/slide130.xml"/><Relationship Id="rId136" Type="http://schemas.openxmlformats.org/officeDocument/2006/relationships/slide" Target="slides/slide135.xml"/><Relationship Id="rId157" Type="http://schemas.openxmlformats.org/officeDocument/2006/relationships/slide" Target="slides/slide15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52" Type="http://schemas.openxmlformats.org/officeDocument/2006/relationships/slide" Target="slides/slide15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slide" Target="slides/slide146.xml"/><Relationship Id="rId168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slide" Target="slides/slide141.xml"/><Relationship Id="rId163" Type="http://schemas.openxmlformats.org/officeDocument/2006/relationships/slide" Target="slides/slide162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137" Type="http://schemas.openxmlformats.org/officeDocument/2006/relationships/slide" Target="slides/slide136.xml"/><Relationship Id="rId158" Type="http://schemas.openxmlformats.org/officeDocument/2006/relationships/slide" Target="slides/slide157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53" Type="http://schemas.openxmlformats.org/officeDocument/2006/relationships/slide" Target="slides/slide15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9DF0CD-8A90-4E7B-970E-B10E8437EF62}" type="datetimeFigureOut">
              <a:rPr lang="en-US" smtClean="0"/>
              <a:pPr/>
              <a:t>3/6/2014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BABCEC-F2EE-4C20-8F04-0F3D3FE85BC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143000"/>
          </a:xfrm>
        </p:spPr>
        <p:txBody>
          <a:bodyPr/>
          <a:lstStyle>
            <a:lvl1pPr marL="0" indent="0" algn="ctr">
              <a:buNone/>
              <a:defRPr>
                <a:solidFill>
                  <a:srgbClr val="FFFFCC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C032F-1BB2-460A-B89A-85C03A4D6DE4}" type="datetime1">
              <a:rPr lang="en-US" smtClean="0"/>
              <a:pPr/>
              <a:t>3/6/2014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Choose the correct option.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80A06-E4C0-41BC-9183-5372A59B92D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u="sng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25FAD-E552-48F1-AFC5-8EC037F29770}" type="datetime1">
              <a:rPr lang="en-US" smtClean="0"/>
              <a:pPr/>
              <a:t>3/6/2014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Choose the correct option.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80A06-E4C0-41BC-9183-5372A59B92D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rgbClr val="FFFFCC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6F04C-8BF9-4192-9AEE-941D2A10E4DD}" type="datetime1">
              <a:rPr lang="en-US" smtClean="0"/>
              <a:pPr/>
              <a:t>3/6/2014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Choose the correct option.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80A06-E4C0-41BC-9183-5372A59B92D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1CBB7-463B-4D85-815C-C6246705D3D3}" type="datetime1">
              <a:rPr lang="en-US" smtClean="0"/>
              <a:pPr/>
              <a:t>3/6/2014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Choose the correct option.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80A06-E4C0-41BC-9183-5372A59B92D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81150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2209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81150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2209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BAD3D-0D3F-4930-8A76-71F60508B485}" type="datetime1">
              <a:rPr lang="en-US" smtClean="0"/>
              <a:pPr/>
              <a:t>3/6/2014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Choose the correct option.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80A06-E4C0-41BC-9183-5372A59B92D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D80B1-D44C-4495-928C-7DE04EEB6A54}" type="datetime1">
              <a:rPr lang="en-US" smtClean="0"/>
              <a:pPr/>
              <a:t>3/6/2014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Choose the correct option.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80A06-E4C0-41BC-9183-5372A59B92D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D83F8-CDEF-4656-83D6-60461BE9A82F}" type="datetime1">
              <a:rPr lang="en-US" smtClean="0"/>
              <a:pPr/>
              <a:t>3/6/2014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Choose the correct option.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80A06-E4C0-41BC-9183-5372A59B92D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3008313" cy="10541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381000"/>
            <a:ext cx="5111750" cy="57451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4ABFF-E3E0-4A31-AE70-53EC2CDEF50E}" type="datetime1">
              <a:rPr lang="en-US" smtClean="0"/>
              <a:pPr/>
              <a:t>3/6/2014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Choose the correct option.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80A06-E4C0-41BC-9183-5372A59B92D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379D0-4630-40D4-A3FB-5CD73668C0EA}" type="datetime1">
              <a:rPr lang="en-US" smtClean="0"/>
              <a:pPr/>
              <a:t>3/6/2014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Choose the correct option.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80A06-E4C0-41BC-9183-5372A59B92D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A8416-FE6E-4175-96DA-27559B154E48}" type="datetime1">
              <a:rPr lang="en-US" smtClean="0"/>
              <a:pPr/>
              <a:t>3/6/2014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Choose the correct option.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80A06-E4C0-41BC-9183-5372A59B92D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57451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57451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0A2DE-2207-4D42-8D5A-8D2BBF82B724}" type="datetime1">
              <a:rPr lang="en-US" smtClean="0"/>
              <a:pPr/>
              <a:t>3/6/2014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Choose the correct option.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80A06-E4C0-41BC-9183-5372A59B92D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9144000" cy="6858000"/>
            <a:chOff x="0" y="0"/>
            <a:chExt cx="7415283" cy="4179445"/>
          </a:xfrm>
        </p:grpSpPr>
        <p:pic>
          <p:nvPicPr>
            <p:cNvPr id="8" name="Picture 2" descr="C:\Documents and Settings\walterl\Local Settings\Temporary Internet Files\Content.IE5\V9LZ2EJQ\MP900448522[1].jpg"/>
            <p:cNvPicPr>
              <a:picLocks noChangeAspect="1" noChangeArrowheads="1"/>
            </p:cNvPicPr>
            <p:nvPr/>
          </p:nvPicPr>
          <p:blipFill>
            <a:blip r:embed="rId13"/>
            <a:srcRect l="9041" t="11825" r="9863" b="15109"/>
            <a:stretch>
              <a:fillRect/>
            </a:stretch>
          </p:blipFill>
          <p:spPr bwMode="auto">
            <a:xfrm>
              <a:off x="0" y="0"/>
              <a:ext cx="7415283" cy="4179445"/>
            </a:xfrm>
            <a:prstGeom prst="rect">
              <a:avLst/>
            </a:prstGeom>
            <a:noFill/>
          </p:spPr>
        </p:pic>
        <p:pic>
          <p:nvPicPr>
            <p:cNvPr id="9" name="Picture 2" descr="C:\Documents and Settings\walterl\Local Settings\Temporary Internet Files\Content.IE5\V9LZ2EJQ\MP900448522[1].jpg"/>
            <p:cNvPicPr>
              <a:picLocks noChangeAspect="1" noChangeArrowheads="1"/>
            </p:cNvPicPr>
            <p:nvPr/>
          </p:nvPicPr>
          <p:blipFill>
            <a:blip r:embed="rId13"/>
            <a:srcRect l="11507" t="15766" r="72329" b="22336"/>
            <a:stretch>
              <a:fillRect/>
            </a:stretch>
          </p:blipFill>
          <p:spPr bwMode="auto">
            <a:xfrm rot="5400000">
              <a:off x="2311261" y="-787262"/>
              <a:ext cx="2438400" cy="5841723"/>
            </a:xfrm>
            <a:prstGeom prst="rect">
              <a:avLst/>
            </a:prstGeom>
            <a:noFill/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200" y="65532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fld id="{71B01A34-8B47-4BBD-9FFF-305906751226}" type="datetime1">
              <a:rPr lang="en-US" smtClean="0"/>
              <a:pPr/>
              <a:t>3/6/2014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86100" y="655320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200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r>
              <a:rPr lang="en-US" smtClean="0"/>
              <a:t>Choose the correct option.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532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fld id="{39D80A06-E4C0-41BC-9183-5372A59B92D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u="sng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Alice drives ______ old car.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An 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Nothing</a:t>
            </a:r>
            <a:endParaRPr lang="en-US" sz="4000" dirty="0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</a:t>
            </a:fld>
            <a:endParaRPr lang="en-US" sz="18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6781800" y="6172200"/>
            <a:ext cx="20574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>
              <a:spcBef>
                <a:spcPct val="0"/>
              </a:spcBef>
              <a:defRPr/>
            </a:pPr>
            <a:r>
              <a:rPr lang="en-U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Articles: a, an</a:t>
            </a:r>
            <a:endParaRPr lang="en-U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2" descr="C:\Documents and Settings\aaaa\Local Settings\Temporary Internet Files\Content.IE5\OTY78TY7\MC90043471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19400" y="3733800"/>
            <a:ext cx="465138" cy="487554"/>
          </a:xfrm>
          <a:prstGeom prst="rect">
            <a:avLst/>
          </a:prstGeom>
          <a:noFill/>
        </p:spPr>
      </p:pic>
    </p:spTree>
  </p:cSld>
  <p:clrMapOvr>
    <a:masterClrMapping/>
  </p:clrMapOvr>
  <p:transition advTm="7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8" grpId="0"/>
      <p:bldP spid="7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Betty lost _______ earring.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An 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Nothing</a:t>
            </a:r>
            <a:endParaRPr lang="en-US" sz="4000" dirty="0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2</a:t>
            </a:fld>
            <a:endParaRPr lang="en-US" sz="18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6781800" y="6172200"/>
            <a:ext cx="20574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>
              <a:spcBef>
                <a:spcPct val="0"/>
              </a:spcBef>
              <a:defRPr/>
            </a:pPr>
            <a:r>
              <a:rPr lang="en-U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Articles: a, an</a:t>
            </a:r>
            <a:endParaRPr lang="en-U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2" descr="C:\Documents and Settings\aaaa\Local Settings\Temporary Internet Files\Content.IE5\OTY78TY7\MC90043471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19400" y="3733800"/>
            <a:ext cx="465138" cy="487554"/>
          </a:xfrm>
          <a:prstGeom prst="rect">
            <a:avLst/>
          </a:prstGeom>
          <a:noFill/>
        </p:spPr>
      </p:pic>
    </p:spTree>
  </p:cSld>
  <p:clrMapOvr>
    <a:masterClrMapping/>
  </p:clrMapOvr>
  <p:transition advTm="7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8" grpId="0"/>
      <p:bldP spid="7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Does Janet have _____ dog?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An 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Nothing</a:t>
            </a:r>
            <a:endParaRPr lang="en-US" sz="4000" dirty="0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3</a:t>
            </a:fld>
            <a:endParaRPr lang="en-US" sz="18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6781800" y="6172200"/>
            <a:ext cx="20574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>
              <a:spcBef>
                <a:spcPct val="0"/>
              </a:spcBef>
              <a:defRPr/>
            </a:pPr>
            <a:r>
              <a:rPr lang="en-U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Articles: a, an</a:t>
            </a:r>
            <a:endParaRPr lang="en-U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2" descr="C:\Documents and Settings\aaaa\Local Settings\Temporary Internet Files\Content.IE5\OTY78TY7\MC90043471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82862" y="3017646"/>
            <a:ext cx="465138" cy="487554"/>
          </a:xfrm>
          <a:prstGeom prst="rect">
            <a:avLst/>
          </a:prstGeom>
          <a:noFill/>
        </p:spPr>
      </p:pic>
    </p:spTree>
  </p:cSld>
  <p:clrMapOvr>
    <a:masterClrMapping/>
  </p:clrMapOvr>
  <p:transition advTm="7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8" grpId="0"/>
      <p:bldP spid="7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She is _______ attractive girl.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An 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Nothing</a:t>
            </a:r>
            <a:endParaRPr lang="en-US" sz="4000" dirty="0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4</a:t>
            </a:fld>
            <a:endParaRPr lang="en-US" sz="18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6781800" y="6172200"/>
            <a:ext cx="20574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>
              <a:spcBef>
                <a:spcPct val="0"/>
              </a:spcBef>
              <a:defRPr/>
            </a:pPr>
            <a:r>
              <a:rPr lang="en-U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Articles: a, an</a:t>
            </a:r>
            <a:endParaRPr lang="en-U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2" descr="C:\Documents and Settings\aaaa\Local Settings\Temporary Internet Files\Content.IE5\OTY78TY7\MC90043471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19400" y="3733800"/>
            <a:ext cx="465138" cy="487554"/>
          </a:xfrm>
          <a:prstGeom prst="rect">
            <a:avLst/>
          </a:prstGeom>
          <a:noFill/>
        </p:spPr>
      </p:pic>
    </p:spTree>
  </p:cSld>
  <p:clrMapOvr>
    <a:masterClrMapping/>
  </p:clrMapOvr>
  <p:transition advTm="7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8" grpId="0"/>
      <p:bldP spid="7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Sam is _____ university student.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An 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Nothing</a:t>
            </a:r>
            <a:endParaRPr lang="en-US" sz="4000" dirty="0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5</a:t>
            </a:fld>
            <a:endParaRPr lang="en-US" sz="18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6781800" y="6172200"/>
            <a:ext cx="20574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>
              <a:spcBef>
                <a:spcPct val="0"/>
              </a:spcBef>
              <a:defRPr/>
            </a:pPr>
            <a:r>
              <a:rPr lang="en-U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Articles: a, an</a:t>
            </a:r>
            <a:endParaRPr lang="en-U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2" descr="C:\Documents and Settings\aaaa\Local Settings\Temporary Internet Files\Content.IE5\OTY78TY7\MC90043471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90800" y="3017646"/>
            <a:ext cx="465138" cy="487554"/>
          </a:xfrm>
          <a:prstGeom prst="rect">
            <a:avLst/>
          </a:prstGeom>
          <a:noFill/>
        </p:spPr>
      </p:pic>
    </p:spTree>
  </p:cSld>
  <p:clrMapOvr>
    <a:masterClrMapping/>
  </p:clrMapOvr>
  <p:transition advTm="7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8" grpId="0"/>
      <p:bldP spid="7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That was _____ easy test.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An 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Nothing</a:t>
            </a:r>
            <a:endParaRPr lang="en-US" sz="4000" dirty="0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6</a:t>
            </a:fld>
            <a:endParaRPr lang="en-US" sz="18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6781800" y="6172200"/>
            <a:ext cx="20574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>
              <a:spcBef>
                <a:spcPct val="0"/>
              </a:spcBef>
              <a:defRPr/>
            </a:pPr>
            <a:r>
              <a:rPr lang="en-U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Articles: a, an</a:t>
            </a:r>
            <a:endParaRPr lang="en-U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2" descr="C:\Documents and Settings\aaaa\Local Settings\Temporary Internet Files\Content.IE5\OTY78TY7\MC90043471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19400" y="3733800"/>
            <a:ext cx="465138" cy="487554"/>
          </a:xfrm>
          <a:prstGeom prst="rect">
            <a:avLst/>
          </a:prstGeom>
          <a:noFill/>
        </p:spPr>
      </p:pic>
    </p:spTree>
  </p:cSld>
  <p:clrMapOvr>
    <a:masterClrMapping/>
  </p:clrMapOvr>
  <p:transition advTm="7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8" grpId="0"/>
      <p:bldP spid="7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Is there __ elevator in that building?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An 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Nothing</a:t>
            </a:r>
            <a:endParaRPr lang="en-US" sz="4000" dirty="0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7</a:t>
            </a:fld>
            <a:endParaRPr lang="en-US" sz="18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6781800" y="6172200"/>
            <a:ext cx="20574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>
              <a:spcBef>
                <a:spcPct val="0"/>
              </a:spcBef>
              <a:defRPr/>
            </a:pPr>
            <a:r>
              <a:rPr lang="en-U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Articles: a, an</a:t>
            </a:r>
            <a:endParaRPr lang="en-U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2" descr="C:\Documents and Settings\aaaa\Local Settings\Temporary Internet Files\Content.IE5\OTY78TY7\MC90043471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19400" y="3733800"/>
            <a:ext cx="465138" cy="487554"/>
          </a:xfrm>
          <a:prstGeom prst="rect">
            <a:avLst/>
          </a:prstGeom>
          <a:noFill/>
        </p:spPr>
      </p:pic>
    </p:spTree>
  </p:cSld>
  <p:clrMapOvr>
    <a:masterClrMapping/>
  </p:clrMapOvr>
  <p:transition advTm="7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8" grpId="0"/>
      <p:bldP spid="7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I would like to buy __ pair of gloves.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An 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Nothing</a:t>
            </a:r>
            <a:endParaRPr lang="en-US" sz="4000" dirty="0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8</a:t>
            </a:fld>
            <a:endParaRPr lang="en-US" sz="18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6781800" y="6172200"/>
            <a:ext cx="20574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>
              <a:spcBef>
                <a:spcPct val="0"/>
              </a:spcBef>
              <a:defRPr/>
            </a:pPr>
            <a:r>
              <a:rPr lang="en-U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Articles: a, an</a:t>
            </a:r>
            <a:endParaRPr lang="en-U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2" descr="C:\Documents and Settings\aaaa\Local Settings\Temporary Internet Files\Content.IE5\OTY78TY7\MC90043471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90800" y="3017646"/>
            <a:ext cx="465138" cy="487554"/>
          </a:xfrm>
          <a:prstGeom prst="rect">
            <a:avLst/>
          </a:prstGeom>
          <a:noFill/>
        </p:spPr>
      </p:pic>
    </p:spTree>
  </p:cSld>
  <p:clrMapOvr>
    <a:masterClrMapping/>
  </p:clrMapOvr>
  <p:transition advTm="7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8" grpId="0"/>
      <p:bldP spid="7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Does Susan want to be __ actress?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An 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Nothing</a:t>
            </a:r>
            <a:endParaRPr lang="en-US" sz="4000" dirty="0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9</a:t>
            </a:fld>
            <a:endParaRPr lang="en-US" sz="18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6781800" y="6172200"/>
            <a:ext cx="20574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>
              <a:spcBef>
                <a:spcPct val="0"/>
              </a:spcBef>
              <a:defRPr/>
            </a:pPr>
            <a:r>
              <a:rPr lang="en-U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Articles: a, an</a:t>
            </a:r>
            <a:endParaRPr lang="en-U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2" descr="C:\Documents and Settings\aaaa\Local Settings\Temporary Internet Files\Content.IE5\OTY78TY7\MC90043471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19400" y="3733800"/>
            <a:ext cx="465138" cy="487554"/>
          </a:xfrm>
          <a:prstGeom prst="rect">
            <a:avLst/>
          </a:prstGeom>
          <a:noFill/>
        </p:spPr>
      </p:pic>
    </p:spTree>
  </p:cSld>
  <p:clrMapOvr>
    <a:masterClrMapping/>
  </p:clrMapOvr>
  <p:transition advTm="7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8" grpId="0"/>
      <p:bldP spid="7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Is Albert __ happy man?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An 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Nothing</a:t>
            </a:r>
            <a:endParaRPr lang="en-US" sz="4000" dirty="0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10</a:t>
            </a:fld>
            <a:endParaRPr lang="en-US" sz="18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6781800" y="6172200"/>
            <a:ext cx="20574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>
              <a:spcBef>
                <a:spcPct val="0"/>
              </a:spcBef>
              <a:defRPr/>
            </a:pPr>
            <a:r>
              <a:rPr lang="en-U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Articles: a, an</a:t>
            </a:r>
            <a:endParaRPr lang="en-U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2" descr="C:\Documents and Settings\aaaa\Local Settings\Temporary Internet Files\Content.IE5\OTY78TY7\MC90043471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82862" y="3017646"/>
            <a:ext cx="465138" cy="487554"/>
          </a:xfrm>
          <a:prstGeom prst="rect">
            <a:avLst/>
          </a:prstGeom>
          <a:noFill/>
        </p:spPr>
      </p:pic>
    </p:spTree>
  </p:cSld>
  <p:clrMapOvr>
    <a:masterClrMapping/>
  </p:clrMapOvr>
  <p:transition advTm="7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8" grpId="0"/>
      <p:bldP spid="7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Sally Johnson is __ nurse.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An 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Nothing</a:t>
            </a:r>
            <a:endParaRPr lang="en-US" sz="4000" dirty="0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11</a:t>
            </a:fld>
            <a:endParaRPr lang="en-US" sz="18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6781800" y="6172200"/>
            <a:ext cx="20574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>
              <a:spcBef>
                <a:spcPct val="0"/>
              </a:spcBef>
              <a:defRPr/>
            </a:pPr>
            <a:r>
              <a:rPr lang="en-U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Articles: a, an</a:t>
            </a:r>
            <a:endParaRPr lang="en-U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2" descr="C:\Documents and Settings\aaaa\Local Settings\Temporary Internet Files\Content.IE5\OTY78TY7\MC90043471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90800" y="2971800"/>
            <a:ext cx="465138" cy="487554"/>
          </a:xfrm>
          <a:prstGeom prst="rect">
            <a:avLst/>
          </a:prstGeom>
          <a:noFill/>
        </p:spPr>
      </p:pic>
    </p:spTree>
  </p:cSld>
  <p:clrMapOvr>
    <a:masterClrMapping/>
  </p:clrMapOvr>
  <p:transition advTm="7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8" grpId="0"/>
      <p:bldP spid="7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Have you ever seen __ kangaroo?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An 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Nothing</a:t>
            </a:r>
            <a:endParaRPr lang="en-US" sz="4000" dirty="0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12</a:t>
            </a:fld>
            <a:endParaRPr lang="en-US" sz="18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6781800" y="6172200"/>
            <a:ext cx="20574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>
              <a:spcBef>
                <a:spcPct val="0"/>
              </a:spcBef>
              <a:defRPr/>
            </a:pPr>
            <a:r>
              <a:rPr lang="en-U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Articles: a, an</a:t>
            </a:r>
            <a:endParaRPr lang="en-U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2" descr="C:\Documents and Settings\aaaa\Local Settings\Temporary Internet Files\Content.IE5\OTY78TY7\MC90043471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90800" y="2971800"/>
            <a:ext cx="465138" cy="487554"/>
          </a:xfrm>
          <a:prstGeom prst="rect">
            <a:avLst/>
          </a:prstGeom>
          <a:noFill/>
        </p:spPr>
      </p:pic>
    </p:spTree>
  </p:cSld>
  <p:clrMapOvr>
    <a:masterClrMapping/>
  </p:clrMapOvr>
  <p:transition advTm="7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8" grpId="0"/>
      <p:bldP spid="7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Are you __ busy?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An 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Nothing</a:t>
            </a:r>
            <a:endParaRPr lang="en-US" sz="4000" dirty="0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13</a:t>
            </a:fld>
            <a:endParaRPr lang="en-US" sz="18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6781800" y="6172200"/>
            <a:ext cx="20574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>
              <a:spcBef>
                <a:spcPct val="0"/>
              </a:spcBef>
              <a:defRPr/>
            </a:pPr>
            <a:r>
              <a:rPr lang="en-U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Articles: a, an</a:t>
            </a:r>
            <a:endParaRPr lang="en-U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2" descr="C:\Documents and Settings\aaaa\Local Settings\Temporary Internet Files\Content.IE5\OTY78TY7\MC90043471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90800" y="2971800"/>
            <a:ext cx="465138" cy="487554"/>
          </a:xfrm>
          <a:prstGeom prst="rect">
            <a:avLst/>
          </a:prstGeom>
          <a:noFill/>
        </p:spPr>
      </p:pic>
    </p:spTree>
  </p:cSld>
  <p:clrMapOvr>
    <a:masterClrMapping/>
  </p:clrMapOvr>
  <p:transition advTm="7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8" grpId="0"/>
      <p:bldP spid="7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Do you like __ apples?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An 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Nothing</a:t>
            </a:r>
            <a:endParaRPr lang="en-US" sz="4000" dirty="0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14</a:t>
            </a:fld>
            <a:endParaRPr lang="en-US" sz="18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6781800" y="6172200"/>
            <a:ext cx="20574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>
              <a:spcBef>
                <a:spcPct val="0"/>
              </a:spcBef>
              <a:defRPr/>
            </a:pPr>
            <a:r>
              <a:rPr lang="en-U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Articles: a, an</a:t>
            </a:r>
            <a:endParaRPr lang="en-U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2" descr="C:\Documents and Settings\aaaa\Local Settings\Temporary Internet Files\Content.IE5\OTY78TY7\MC90043471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4462" y="4465446"/>
            <a:ext cx="465138" cy="487554"/>
          </a:xfrm>
          <a:prstGeom prst="rect">
            <a:avLst/>
          </a:prstGeom>
          <a:noFill/>
        </p:spPr>
      </p:pic>
    </p:spTree>
  </p:cSld>
  <p:clrMapOvr>
    <a:masterClrMapping/>
  </p:clrMapOvr>
  <p:transition advTm="7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8" grpId="0"/>
      <p:bldP spid="7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Do you have __ computer?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An 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Nothing</a:t>
            </a:r>
            <a:endParaRPr lang="en-US" sz="4000" dirty="0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15</a:t>
            </a:fld>
            <a:endParaRPr lang="en-US" sz="18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6781800" y="6172200"/>
            <a:ext cx="20574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>
              <a:spcBef>
                <a:spcPct val="0"/>
              </a:spcBef>
              <a:defRPr/>
            </a:pPr>
            <a:r>
              <a:rPr lang="en-U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Articles: a, an</a:t>
            </a:r>
            <a:endParaRPr lang="en-U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2" descr="C:\Documents and Settings\aaaa\Local Settings\Temporary Internet Files\Content.IE5\OTY78TY7\MC90043471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90800" y="2971800"/>
            <a:ext cx="465138" cy="487554"/>
          </a:xfrm>
          <a:prstGeom prst="rect">
            <a:avLst/>
          </a:prstGeom>
          <a:noFill/>
        </p:spPr>
      </p:pic>
    </p:spTree>
  </p:cSld>
  <p:clrMapOvr>
    <a:masterClrMapping/>
  </p:clrMapOvr>
  <p:transition advTm="7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8" grpId="0"/>
      <p:bldP spid="7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He is __ handsome man.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An 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Nothing</a:t>
            </a:r>
            <a:endParaRPr lang="en-US" sz="4000" dirty="0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16</a:t>
            </a:fld>
            <a:endParaRPr lang="en-US" sz="18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6781800" y="6172200"/>
            <a:ext cx="20574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>
              <a:spcBef>
                <a:spcPct val="0"/>
              </a:spcBef>
              <a:defRPr/>
            </a:pPr>
            <a:r>
              <a:rPr lang="en-U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Articles: a, an</a:t>
            </a:r>
            <a:endParaRPr lang="en-U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2" descr="C:\Documents and Settings\aaaa\Local Settings\Temporary Internet Files\Content.IE5\OTY78TY7\MC90043471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90800" y="2971800"/>
            <a:ext cx="465138" cy="487554"/>
          </a:xfrm>
          <a:prstGeom prst="rect">
            <a:avLst/>
          </a:prstGeom>
          <a:noFill/>
        </p:spPr>
      </p:pic>
    </p:spTree>
  </p:cSld>
  <p:clrMapOvr>
    <a:masterClrMapping/>
  </p:clrMapOvr>
  <p:transition advTm="7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8" grpId="0"/>
      <p:bldP spid="7" grpId="0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Does your father have __ American car?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An 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Nothing</a:t>
            </a:r>
            <a:endParaRPr lang="en-US" sz="4000" dirty="0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17</a:t>
            </a:fld>
            <a:endParaRPr lang="en-US" sz="18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6781800" y="6172200"/>
            <a:ext cx="20574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>
              <a:spcBef>
                <a:spcPct val="0"/>
              </a:spcBef>
              <a:defRPr/>
            </a:pPr>
            <a:r>
              <a:rPr lang="en-U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Articles: a, an</a:t>
            </a:r>
            <a:endParaRPr lang="en-U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2" descr="C:\Documents and Settings\aaaa\Local Settings\Temporary Internet Files\Content.IE5\OTY78TY7\MC90043471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19400" y="3733800"/>
            <a:ext cx="465138" cy="487554"/>
          </a:xfrm>
          <a:prstGeom prst="rect">
            <a:avLst/>
          </a:prstGeom>
          <a:noFill/>
        </p:spPr>
      </p:pic>
    </p:spTree>
  </p:cSld>
  <p:clrMapOvr>
    <a:masterClrMapping/>
  </p:clrMapOvr>
  <p:transition advTm="7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8" grpId="0"/>
      <p:bldP spid="7" grpId="0"/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Is there __ big window in your kitchen?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An 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Nothing</a:t>
            </a:r>
            <a:endParaRPr lang="en-US" sz="4000" dirty="0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18</a:t>
            </a:fld>
            <a:endParaRPr lang="en-US" sz="18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6781800" y="6172200"/>
            <a:ext cx="20574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>
              <a:spcBef>
                <a:spcPct val="0"/>
              </a:spcBef>
              <a:defRPr/>
            </a:pPr>
            <a:r>
              <a:rPr lang="en-U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Articles: a, an</a:t>
            </a:r>
            <a:endParaRPr lang="en-U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2" descr="C:\Documents and Settings\aaaa\Local Settings\Temporary Internet Files\Content.IE5\OTY78TY7\MC90043471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90800" y="2971800"/>
            <a:ext cx="465138" cy="487554"/>
          </a:xfrm>
          <a:prstGeom prst="rect">
            <a:avLst/>
          </a:prstGeom>
          <a:noFill/>
        </p:spPr>
      </p:pic>
    </p:spTree>
  </p:cSld>
  <p:clrMapOvr>
    <a:masterClrMapping/>
  </p:clrMapOvr>
  <p:transition advTm="7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8" grpId="0"/>
      <p:bldP spid="7" grpId="0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Joe is reading __ book.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An 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Nothing</a:t>
            </a:r>
            <a:endParaRPr lang="en-US" sz="4000" dirty="0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19</a:t>
            </a:fld>
            <a:endParaRPr lang="en-US" sz="18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6781800" y="6172200"/>
            <a:ext cx="20574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>
              <a:spcBef>
                <a:spcPct val="0"/>
              </a:spcBef>
              <a:defRPr/>
            </a:pPr>
            <a:r>
              <a:rPr lang="en-U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Articles: a, an</a:t>
            </a:r>
            <a:endParaRPr lang="en-U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2" descr="C:\Documents and Settings\aaaa\Local Settings\Temporary Internet Files\Content.IE5\OTY78TY7\MC90043471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2971800"/>
            <a:ext cx="465138" cy="487554"/>
          </a:xfrm>
          <a:prstGeom prst="rect">
            <a:avLst/>
          </a:prstGeom>
          <a:noFill/>
        </p:spPr>
      </p:pic>
    </p:spTree>
  </p:cSld>
  <p:clrMapOvr>
    <a:masterClrMapping/>
  </p:clrMapOvr>
  <p:transition advTm="7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8" grpId="0"/>
      <p:bldP spid="7" grpId="0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Have you ever seen __ elephant?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An 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Nothing</a:t>
            </a:r>
            <a:endParaRPr lang="en-US" sz="4000" dirty="0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20</a:t>
            </a:fld>
            <a:endParaRPr lang="en-US" sz="18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6781800" y="6172200"/>
            <a:ext cx="20574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>
              <a:spcBef>
                <a:spcPct val="0"/>
              </a:spcBef>
              <a:defRPr/>
            </a:pPr>
            <a:r>
              <a:rPr lang="en-U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Articles: a, an</a:t>
            </a:r>
            <a:endParaRPr lang="en-U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2" descr="C:\Documents and Settings\aaaa\Local Settings\Temporary Internet Files\Content.IE5\OTY78TY7\MC90043471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19400" y="3733800"/>
            <a:ext cx="465138" cy="487554"/>
          </a:xfrm>
          <a:prstGeom prst="rect">
            <a:avLst/>
          </a:prstGeom>
          <a:noFill/>
        </p:spPr>
      </p:pic>
    </p:spTree>
  </p:cSld>
  <p:clrMapOvr>
    <a:masterClrMapping/>
  </p:clrMapOvr>
  <p:transition advTm="7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8" grpId="0"/>
      <p:bldP spid="7" grpId="0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I wish I had __ Italian sports car.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An 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Nothing</a:t>
            </a:r>
            <a:endParaRPr lang="en-US" sz="4000" dirty="0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21</a:t>
            </a:fld>
            <a:endParaRPr lang="en-US" sz="18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6781800" y="6172200"/>
            <a:ext cx="20574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>
              <a:spcBef>
                <a:spcPct val="0"/>
              </a:spcBef>
              <a:defRPr/>
            </a:pPr>
            <a:r>
              <a:rPr lang="en-U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Articles: a, an</a:t>
            </a:r>
            <a:endParaRPr lang="en-U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2" descr="C:\Documents and Settings\aaaa\Local Settings\Temporary Internet Files\Content.IE5\OTY78TY7\MC90043471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19400" y="3733800"/>
            <a:ext cx="465138" cy="487554"/>
          </a:xfrm>
          <a:prstGeom prst="rect">
            <a:avLst/>
          </a:prstGeom>
          <a:noFill/>
        </p:spPr>
      </p:pic>
    </p:spTree>
  </p:cSld>
  <p:clrMapOvr>
    <a:masterClrMapping/>
  </p:clrMapOvr>
  <p:transition advTm="7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8" grpId="0"/>
      <p:bldP spid="7" grpId="0"/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Kenji is studying __ English.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An 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Nothing</a:t>
            </a:r>
            <a:endParaRPr lang="en-US" sz="4000" dirty="0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22</a:t>
            </a:fld>
            <a:endParaRPr lang="en-US" sz="18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6781800" y="6172200"/>
            <a:ext cx="20574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>
              <a:spcBef>
                <a:spcPct val="0"/>
              </a:spcBef>
              <a:defRPr/>
            </a:pPr>
            <a:r>
              <a:rPr lang="en-U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Articles: a, an</a:t>
            </a:r>
            <a:endParaRPr lang="en-U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2" descr="C:\Documents and Settings\aaaa\Local Settings\Temporary Internet Files\Content.IE5\OTY78TY7\MC90043471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4462" y="4541646"/>
            <a:ext cx="465138" cy="487554"/>
          </a:xfrm>
          <a:prstGeom prst="rect">
            <a:avLst/>
          </a:prstGeom>
          <a:noFill/>
        </p:spPr>
      </p:pic>
    </p:spTree>
  </p:cSld>
  <p:clrMapOvr>
    <a:masterClrMapping/>
  </p:clrMapOvr>
  <p:transition advTm="7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8" grpId="0"/>
      <p:bldP spid="7" grpId="0"/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This is __ interesting movie.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An 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Nothing</a:t>
            </a:r>
            <a:endParaRPr lang="en-US" sz="4000" dirty="0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23</a:t>
            </a:fld>
            <a:endParaRPr lang="en-US" sz="18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6781800" y="6172200"/>
            <a:ext cx="20574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>
              <a:spcBef>
                <a:spcPct val="0"/>
              </a:spcBef>
              <a:defRPr/>
            </a:pPr>
            <a:r>
              <a:rPr lang="en-U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Articles: a, an</a:t>
            </a:r>
            <a:endParaRPr lang="en-U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2" descr="C:\Documents and Settings\aaaa\Local Settings\Temporary Internet Files\Content.IE5\OTY78TY7\MC90043471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19400" y="3733800"/>
            <a:ext cx="465138" cy="487554"/>
          </a:xfrm>
          <a:prstGeom prst="rect">
            <a:avLst/>
          </a:prstGeom>
          <a:noFill/>
        </p:spPr>
      </p:pic>
    </p:spTree>
  </p:cSld>
  <p:clrMapOvr>
    <a:masterClrMapping/>
  </p:clrMapOvr>
  <p:transition advTm="7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8" grpId="0"/>
      <p:bldP spid="7" grpId="0"/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Is Bob __ thin?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An 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Nothing</a:t>
            </a:r>
            <a:endParaRPr lang="en-US" sz="4000" dirty="0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24</a:t>
            </a:fld>
            <a:endParaRPr lang="en-US" sz="18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6781800" y="6172200"/>
            <a:ext cx="20574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>
              <a:spcBef>
                <a:spcPct val="0"/>
              </a:spcBef>
              <a:defRPr/>
            </a:pPr>
            <a:r>
              <a:rPr lang="en-U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Articles: a, an</a:t>
            </a:r>
            <a:endParaRPr lang="en-U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2" descr="C:\Documents and Settings\aaaa\Local Settings\Temporary Internet Files\Content.IE5\OTY78TY7\MC90043471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4462" y="4541646"/>
            <a:ext cx="465138" cy="487554"/>
          </a:xfrm>
          <a:prstGeom prst="rect">
            <a:avLst/>
          </a:prstGeom>
          <a:noFill/>
        </p:spPr>
      </p:pic>
    </p:spTree>
  </p:cSld>
  <p:clrMapOvr>
    <a:masterClrMapping/>
  </p:clrMapOvr>
  <p:transition advTm="7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8" grpId="0"/>
      <p:bldP spid="7" grpId="0"/>
      <p:bldP spid="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Did you carry __ umbrella this morning?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An 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Nothing</a:t>
            </a:r>
            <a:endParaRPr lang="en-US" sz="4000" dirty="0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25</a:t>
            </a:fld>
            <a:endParaRPr lang="en-US" sz="18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6781800" y="6172200"/>
            <a:ext cx="20574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>
              <a:spcBef>
                <a:spcPct val="0"/>
              </a:spcBef>
              <a:defRPr/>
            </a:pPr>
            <a:r>
              <a:rPr lang="en-U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Articles: a, an</a:t>
            </a:r>
            <a:endParaRPr lang="en-U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2" descr="C:\Documents and Settings\aaaa\Local Settings\Temporary Internet Files\Content.IE5\OTY78TY7\MC90043471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19400" y="3733800"/>
            <a:ext cx="465138" cy="487554"/>
          </a:xfrm>
          <a:prstGeom prst="rect">
            <a:avLst/>
          </a:prstGeom>
          <a:noFill/>
        </p:spPr>
      </p:pic>
    </p:spTree>
  </p:cSld>
  <p:clrMapOvr>
    <a:masterClrMapping/>
  </p:clrMapOvr>
  <p:transition advTm="7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8" grpId="0"/>
      <p:bldP spid="7" grpId="0"/>
      <p:bldP spid="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He is __ artist.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An 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Nothing</a:t>
            </a:r>
            <a:endParaRPr lang="en-US" sz="4000" dirty="0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26</a:t>
            </a:fld>
            <a:endParaRPr lang="en-US" sz="18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6781800" y="6172200"/>
            <a:ext cx="20574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>
              <a:spcBef>
                <a:spcPct val="0"/>
              </a:spcBef>
              <a:defRPr/>
            </a:pPr>
            <a:r>
              <a:rPr lang="en-U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Articles: a, an</a:t>
            </a:r>
            <a:endParaRPr lang="en-U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2" descr="C:\Documents and Settings\aaaa\Local Settings\Temporary Internet Files\Content.IE5\OTY78TY7\MC90043471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19400" y="3733800"/>
            <a:ext cx="465138" cy="487554"/>
          </a:xfrm>
          <a:prstGeom prst="rect">
            <a:avLst/>
          </a:prstGeom>
          <a:noFill/>
        </p:spPr>
      </p:pic>
    </p:spTree>
  </p:cSld>
  <p:clrMapOvr>
    <a:masterClrMapping/>
  </p:clrMapOvr>
  <p:transition advTm="7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8" grpId="0"/>
      <p:bldP spid="7" grpId="0"/>
      <p:bldP spid="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The boys played __ basketball yesterday afternoon.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An 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Nothing</a:t>
            </a:r>
            <a:endParaRPr lang="en-US" sz="4000" dirty="0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27</a:t>
            </a:fld>
            <a:endParaRPr lang="en-US" sz="18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6781800" y="6172200"/>
            <a:ext cx="20574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>
              <a:spcBef>
                <a:spcPct val="0"/>
              </a:spcBef>
              <a:defRPr/>
            </a:pPr>
            <a:r>
              <a:rPr lang="en-U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Articles: a, an</a:t>
            </a:r>
            <a:endParaRPr lang="en-U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2" descr="C:\Documents and Settings\aaaa\Local Settings\Temporary Internet Files\Content.IE5\OTY78TY7\MC90043471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30662" y="4541646"/>
            <a:ext cx="465138" cy="487554"/>
          </a:xfrm>
          <a:prstGeom prst="rect">
            <a:avLst/>
          </a:prstGeom>
          <a:noFill/>
        </p:spPr>
      </p:pic>
    </p:spTree>
  </p:cSld>
  <p:clrMapOvr>
    <a:masterClrMapping/>
  </p:clrMapOvr>
  <p:transition advTm="7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8" grpId="0"/>
      <p:bldP spid="7" grpId="0"/>
      <p:bldP spid="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She is wearing __ sunglasses.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An 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Nothing</a:t>
            </a:r>
            <a:endParaRPr lang="en-US" sz="4000" dirty="0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28</a:t>
            </a:fld>
            <a:endParaRPr lang="en-US" sz="18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6781800" y="6172200"/>
            <a:ext cx="20574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>
              <a:spcBef>
                <a:spcPct val="0"/>
              </a:spcBef>
              <a:defRPr/>
            </a:pPr>
            <a:r>
              <a:rPr lang="en-U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Articles: a, an</a:t>
            </a:r>
            <a:endParaRPr lang="en-U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2" descr="C:\Documents and Settings\aaaa\Local Settings\Temporary Internet Files\Content.IE5\OTY78TY7\MC90043471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30662" y="4541646"/>
            <a:ext cx="465138" cy="487554"/>
          </a:xfrm>
          <a:prstGeom prst="rect">
            <a:avLst/>
          </a:prstGeom>
          <a:noFill/>
        </p:spPr>
      </p:pic>
    </p:spTree>
  </p:cSld>
  <p:clrMapOvr>
    <a:masterClrMapping/>
  </p:clrMapOvr>
  <p:transition advTm="7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8" grpId="0"/>
      <p:bldP spid="7" grpId="0"/>
      <p:bldP spid="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He lives in __ Alaska.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An 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Nothing</a:t>
            </a:r>
            <a:endParaRPr lang="en-US" sz="4000" dirty="0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29</a:t>
            </a:fld>
            <a:endParaRPr lang="en-US" sz="18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6781800" y="6172200"/>
            <a:ext cx="20574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>
              <a:spcBef>
                <a:spcPct val="0"/>
              </a:spcBef>
              <a:defRPr/>
            </a:pPr>
            <a:r>
              <a:rPr lang="en-U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Articles: a, an</a:t>
            </a:r>
            <a:endParaRPr lang="en-U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2" descr="C:\Documents and Settings\aaaa\Local Settings\Temporary Internet Files\Content.IE5\OTY78TY7\MC90043471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30662" y="4541646"/>
            <a:ext cx="465138" cy="487554"/>
          </a:xfrm>
          <a:prstGeom prst="rect">
            <a:avLst/>
          </a:prstGeom>
          <a:noFill/>
        </p:spPr>
      </p:pic>
    </p:spTree>
  </p:cSld>
  <p:clrMapOvr>
    <a:masterClrMapping/>
  </p:clrMapOvr>
  <p:transition advTm="7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8" grpId="0"/>
      <p:bldP spid="7" grpId="0"/>
      <p:bldP spid="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It’s __ beautiful day.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An 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Nothing</a:t>
            </a:r>
            <a:endParaRPr lang="en-US" sz="4000" dirty="0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30</a:t>
            </a:fld>
            <a:endParaRPr lang="en-US" sz="18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6781800" y="6172200"/>
            <a:ext cx="20574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>
              <a:spcBef>
                <a:spcPct val="0"/>
              </a:spcBef>
              <a:defRPr/>
            </a:pPr>
            <a:r>
              <a:rPr lang="en-U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Articles: a, an</a:t>
            </a:r>
            <a:endParaRPr lang="en-U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2" descr="C:\Documents and Settings\aaaa\Local Settings\Temporary Internet Files\Content.IE5\OTY78TY7\MC90043471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90800" y="2971800"/>
            <a:ext cx="465138" cy="487554"/>
          </a:xfrm>
          <a:prstGeom prst="rect">
            <a:avLst/>
          </a:prstGeom>
          <a:noFill/>
        </p:spPr>
      </p:pic>
    </p:spTree>
  </p:cSld>
  <p:clrMapOvr>
    <a:masterClrMapping/>
  </p:clrMapOvr>
  <p:transition advTm="7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8" grpId="0"/>
      <p:bldP spid="7" grpId="0"/>
      <p:bldP spid="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John is eating __ apple.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An 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Nothing</a:t>
            </a:r>
            <a:endParaRPr lang="en-US" sz="4000" dirty="0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31</a:t>
            </a:fld>
            <a:endParaRPr lang="en-US" sz="18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6781800" y="6172200"/>
            <a:ext cx="20574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>
              <a:spcBef>
                <a:spcPct val="0"/>
              </a:spcBef>
              <a:defRPr/>
            </a:pPr>
            <a:r>
              <a:rPr lang="en-U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Articles: a, an</a:t>
            </a:r>
            <a:endParaRPr lang="en-U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2" descr="C:\Documents and Settings\aaaa\Local Settings\Temporary Internet Files\Content.IE5\OTY78TY7\MC90043471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19400" y="3733800"/>
            <a:ext cx="465138" cy="487554"/>
          </a:xfrm>
          <a:prstGeom prst="rect">
            <a:avLst/>
          </a:prstGeom>
          <a:noFill/>
        </p:spPr>
      </p:pic>
    </p:spTree>
  </p:cSld>
  <p:clrMapOvr>
    <a:masterClrMapping/>
  </p:clrMapOvr>
  <p:transition advTm="7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8" grpId="0"/>
      <p:bldP spid="7" grpId="0"/>
      <p:bldP spid="9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That is __ beautiful woman.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An 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Nothing</a:t>
            </a:r>
            <a:endParaRPr lang="en-US" sz="4000" dirty="0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32</a:t>
            </a:fld>
            <a:endParaRPr lang="en-US" sz="18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6781800" y="6172200"/>
            <a:ext cx="20574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>
              <a:spcBef>
                <a:spcPct val="0"/>
              </a:spcBef>
              <a:defRPr/>
            </a:pPr>
            <a:r>
              <a:rPr lang="en-U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Articles: a, an</a:t>
            </a:r>
            <a:endParaRPr lang="en-U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2" descr="C:\Documents and Settings\aaaa\Local Settings\Temporary Internet Files\Content.IE5\OTY78TY7\MC90043471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90800" y="2971800"/>
            <a:ext cx="465138" cy="487554"/>
          </a:xfrm>
          <a:prstGeom prst="rect">
            <a:avLst/>
          </a:prstGeom>
          <a:noFill/>
        </p:spPr>
      </p:pic>
    </p:spTree>
  </p:cSld>
  <p:clrMapOvr>
    <a:masterClrMapping/>
  </p:clrMapOvr>
  <p:transition advTm="7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8" grpId="0"/>
      <p:bldP spid="7" grpId="0"/>
      <p:bldP spid="9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She is __ famous actress.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An 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Nothing</a:t>
            </a:r>
            <a:endParaRPr lang="en-US" sz="4000" dirty="0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33</a:t>
            </a:fld>
            <a:endParaRPr lang="en-US" sz="18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6781800" y="6172200"/>
            <a:ext cx="20574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>
              <a:spcBef>
                <a:spcPct val="0"/>
              </a:spcBef>
              <a:defRPr/>
            </a:pPr>
            <a:r>
              <a:rPr lang="en-U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Articles: a, an</a:t>
            </a:r>
            <a:endParaRPr lang="en-U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2" descr="C:\Documents and Settings\aaaa\Local Settings\Temporary Internet Files\Content.IE5\OTY78TY7\MC90043471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90800" y="2971800"/>
            <a:ext cx="465138" cy="487554"/>
          </a:xfrm>
          <a:prstGeom prst="rect">
            <a:avLst/>
          </a:prstGeom>
          <a:noFill/>
        </p:spPr>
      </p:pic>
    </p:spTree>
  </p:cSld>
  <p:clrMapOvr>
    <a:masterClrMapping/>
  </p:clrMapOvr>
  <p:transition advTm="7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8" grpId="0"/>
      <p:bldP spid="7" grpId="0"/>
      <p:bldP spid="9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Let’s go for __ drive in the country.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An 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Nothing</a:t>
            </a:r>
            <a:endParaRPr lang="en-US" sz="4000" dirty="0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34</a:t>
            </a:fld>
            <a:endParaRPr lang="en-US" sz="18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6781800" y="6172200"/>
            <a:ext cx="20574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>
              <a:spcBef>
                <a:spcPct val="0"/>
              </a:spcBef>
              <a:defRPr/>
            </a:pPr>
            <a:r>
              <a:rPr lang="en-U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Articles: a, an</a:t>
            </a:r>
            <a:endParaRPr lang="en-U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2" descr="C:\Documents and Settings\aaaa\Local Settings\Temporary Internet Files\Content.IE5\OTY78TY7\MC90043471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90800" y="2971800"/>
            <a:ext cx="465138" cy="487554"/>
          </a:xfrm>
          <a:prstGeom prst="rect">
            <a:avLst/>
          </a:prstGeom>
          <a:noFill/>
        </p:spPr>
      </p:pic>
    </p:spTree>
  </p:cSld>
  <p:clrMapOvr>
    <a:masterClrMapping/>
  </p:clrMapOvr>
  <p:transition advTm="7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8" grpId="0"/>
      <p:bldP spid="7" grpId="0"/>
      <p:bldP spid="9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My mother is at __ our house.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An 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Nothing</a:t>
            </a:r>
            <a:endParaRPr lang="en-US" sz="4000" dirty="0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35</a:t>
            </a:fld>
            <a:endParaRPr lang="en-US" sz="18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6781800" y="6172200"/>
            <a:ext cx="20574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>
              <a:spcBef>
                <a:spcPct val="0"/>
              </a:spcBef>
              <a:defRPr/>
            </a:pPr>
            <a:r>
              <a:rPr lang="en-U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Articles: a, an</a:t>
            </a:r>
            <a:endParaRPr lang="en-U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2" descr="C:\Documents and Settings\aaaa\Local Settings\Temporary Internet Files\Content.IE5\OTY78TY7\MC90043471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4462" y="4495800"/>
            <a:ext cx="465138" cy="487554"/>
          </a:xfrm>
          <a:prstGeom prst="rect">
            <a:avLst/>
          </a:prstGeom>
          <a:noFill/>
        </p:spPr>
      </p:pic>
    </p:spTree>
  </p:cSld>
  <p:clrMapOvr>
    <a:masterClrMapping/>
  </p:clrMapOvr>
  <p:transition advTm="7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8" grpId="0"/>
      <p:bldP spid="7" grpId="0"/>
      <p:bldP spid="9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George worked here yesterday for __ hour.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An 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Nothing</a:t>
            </a:r>
            <a:endParaRPr lang="en-US" sz="4000" dirty="0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36</a:t>
            </a:fld>
            <a:endParaRPr lang="en-US" sz="18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6781800" y="6172200"/>
            <a:ext cx="20574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>
              <a:spcBef>
                <a:spcPct val="0"/>
              </a:spcBef>
              <a:defRPr/>
            </a:pPr>
            <a:r>
              <a:rPr lang="en-U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Articles: a, an</a:t>
            </a:r>
            <a:endParaRPr lang="en-U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2" descr="C:\Documents and Settings\aaaa\Local Settings\Temporary Internet Files\Content.IE5\OTY78TY7\MC90043471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19400" y="3733800"/>
            <a:ext cx="465138" cy="487554"/>
          </a:xfrm>
          <a:prstGeom prst="rect">
            <a:avLst/>
          </a:prstGeom>
          <a:noFill/>
        </p:spPr>
      </p:pic>
    </p:spTree>
  </p:cSld>
  <p:clrMapOvr>
    <a:masterClrMapping/>
  </p:clrMapOvr>
  <p:transition advTm="7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8" grpId="0"/>
      <p:bldP spid="7" grpId="0"/>
      <p:bldP spid="9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Is Fred reading __ exciting story?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An 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Nothing</a:t>
            </a:r>
            <a:endParaRPr lang="en-US" sz="4000" dirty="0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37</a:t>
            </a:fld>
            <a:endParaRPr lang="en-US" sz="18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6781800" y="6172200"/>
            <a:ext cx="20574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>
              <a:spcBef>
                <a:spcPct val="0"/>
              </a:spcBef>
              <a:defRPr/>
            </a:pPr>
            <a:r>
              <a:rPr lang="en-U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Articles: a, an</a:t>
            </a:r>
            <a:endParaRPr lang="en-U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2" descr="C:\Documents and Settings\aaaa\Local Settings\Temporary Internet Files\Content.IE5\OTY78TY7\MC90043471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19400" y="3733800"/>
            <a:ext cx="465138" cy="487554"/>
          </a:xfrm>
          <a:prstGeom prst="rect">
            <a:avLst/>
          </a:prstGeom>
          <a:noFill/>
        </p:spPr>
      </p:pic>
    </p:spTree>
  </p:cSld>
  <p:clrMapOvr>
    <a:masterClrMapping/>
  </p:clrMapOvr>
  <p:transition advTm="7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8" grpId="0"/>
      <p:bldP spid="7" grpId="0"/>
      <p:bldP spid="9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I bought __ liter of grape juice.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An 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Nothing</a:t>
            </a:r>
            <a:endParaRPr lang="en-US" sz="4000" dirty="0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38</a:t>
            </a:fld>
            <a:endParaRPr lang="en-US" sz="18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6781800" y="6172200"/>
            <a:ext cx="20574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>
              <a:spcBef>
                <a:spcPct val="0"/>
              </a:spcBef>
              <a:defRPr/>
            </a:pPr>
            <a:r>
              <a:rPr lang="en-U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Articles: a, an</a:t>
            </a:r>
            <a:endParaRPr lang="en-U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2" descr="C:\Documents and Settings\aaaa\Local Settings\Temporary Internet Files\Content.IE5\OTY78TY7\MC90043471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19400" y="3733800"/>
            <a:ext cx="465138" cy="487554"/>
          </a:xfrm>
          <a:prstGeom prst="rect">
            <a:avLst/>
          </a:prstGeom>
          <a:noFill/>
        </p:spPr>
      </p:pic>
    </p:spTree>
  </p:cSld>
  <p:clrMapOvr>
    <a:masterClrMapping/>
  </p:clrMapOvr>
  <p:transition advTm="7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8" grpId="0"/>
      <p:bldP spid="7" grpId="0"/>
      <p:bldP spid="9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Are these your __ shoes?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An 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Nothing</a:t>
            </a:r>
            <a:endParaRPr lang="en-US" sz="4000" dirty="0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39</a:t>
            </a:fld>
            <a:endParaRPr lang="en-US" sz="18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6781800" y="6172200"/>
            <a:ext cx="20574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>
              <a:spcBef>
                <a:spcPct val="0"/>
              </a:spcBef>
              <a:defRPr/>
            </a:pPr>
            <a:r>
              <a:rPr lang="en-U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Articles: a, an</a:t>
            </a:r>
            <a:endParaRPr lang="en-U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2" descr="C:\Documents and Settings\aaaa\Local Settings\Temporary Internet Files\Content.IE5\OTY78TY7\MC90043471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19400" y="3733800"/>
            <a:ext cx="465138" cy="487554"/>
          </a:xfrm>
          <a:prstGeom prst="rect">
            <a:avLst/>
          </a:prstGeom>
          <a:noFill/>
        </p:spPr>
      </p:pic>
    </p:spTree>
  </p:cSld>
  <p:clrMapOvr>
    <a:masterClrMapping/>
  </p:clrMapOvr>
  <p:transition advTm="7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8" grpId="0"/>
      <p:bldP spid="7" grpId="0"/>
      <p:bldP spid="9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Please help me clean my __ apartment.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An 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Nothing</a:t>
            </a:r>
            <a:endParaRPr lang="en-US" sz="4000" dirty="0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40</a:t>
            </a:fld>
            <a:endParaRPr lang="en-US" sz="18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6781800" y="6172200"/>
            <a:ext cx="20574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>
              <a:spcBef>
                <a:spcPct val="0"/>
              </a:spcBef>
              <a:defRPr/>
            </a:pPr>
            <a:r>
              <a:rPr lang="en-U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Articles: a, an</a:t>
            </a:r>
            <a:endParaRPr lang="en-U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2" descr="C:\Documents and Settings\aaaa\Local Settings\Temporary Internet Files\Content.IE5\OTY78TY7\MC90043471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19400" y="3733800"/>
            <a:ext cx="465138" cy="487554"/>
          </a:xfrm>
          <a:prstGeom prst="rect">
            <a:avLst/>
          </a:prstGeom>
          <a:noFill/>
        </p:spPr>
      </p:pic>
    </p:spTree>
  </p:cSld>
  <p:clrMapOvr>
    <a:masterClrMapping/>
  </p:clrMapOvr>
  <p:transition advTm="7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8" grpId="0"/>
      <p:bldP spid="7" grpId="0"/>
      <p:bldP spid="9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I have __ noisy neighbours.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An 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Nothing</a:t>
            </a:r>
            <a:endParaRPr lang="en-US" sz="4000" dirty="0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41</a:t>
            </a:fld>
            <a:endParaRPr lang="en-US" sz="18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6781800" y="6172200"/>
            <a:ext cx="20574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>
              <a:spcBef>
                <a:spcPct val="0"/>
              </a:spcBef>
              <a:defRPr/>
            </a:pPr>
            <a:r>
              <a:rPr lang="en-U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Articles: a, an</a:t>
            </a:r>
            <a:endParaRPr lang="en-U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2" descr="C:\Documents and Settings\aaaa\Local Settings\Temporary Internet Files\Content.IE5\OTY78TY7\MC90043471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19400" y="3733800"/>
            <a:ext cx="465138" cy="487554"/>
          </a:xfrm>
          <a:prstGeom prst="rect">
            <a:avLst/>
          </a:prstGeom>
          <a:noFill/>
        </p:spPr>
      </p:pic>
    </p:spTree>
  </p:cSld>
  <p:clrMapOvr>
    <a:masterClrMapping/>
  </p:clrMapOvr>
  <p:transition advTm="7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8" grpId="0"/>
      <p:bldP spid="7" grpId="0"/>
      <p:bldP spid="9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Sally’s sister is __ doctor.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An 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Nothing</a:t>
            </a:r>
            <a:endParaRPr lang="en-US" sz="4000" dirty="0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42</a:t>
            </a:fld>
            <a:endParaRPr lang="en-US" sz="18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6781800" y="6172200"/>
            <a:ext cx="20574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>
              <a:spcBef>
                <a:spcPct val="0"/>
              </a:spcBef>
              <a:defRPr/>
            </a:pPr>
            <a:r>
              <a:rPr lang="en-U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Articles: a, an</a:t>
            </a:r>
            <a:endParaRPr lang="en-U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2" descr="C:\Documents and Settings\aaaa\Local Settings\Temporary Internet Files\Content.IE5\OTY78TY7\MC90043471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19400" y="3733800"/>
            <a:ext cx="465138" cy="487554"/>
          </a:xfrm>
          <a:prstGeom prst="rect">
            <a:avLst/>
          </a:prstGeom>
          <a:noFill/>
        </p:spPr>
      </p:pic>
    </p:spTree>
  </p:cSld>
  <p:clrMapOvr>
    <a:masterClrMapping/>
  </p:clrMapOvr>
  <p:transition advTm="7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8" grpId="0"/>
      <p:bldP spid="7" grpId="0"/>
      <p:bldP spid="9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Herman has __ ugly dog.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An 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Nothing</a:t>
            </a:r>
            <a:endParaRPr lang="en-US" sz="4000" dirty="0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43</a:t>
            </a:fld>
            <a:endParaRPr lang="en-US" sz="18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6781800" y="6172200"/>
            <a:ext cx="20574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>
              <a:spcBef>
                <a:spcPct val="0"/>
              </a:spcBef>
              <a:defRPr/>
            </a:pPr>
            <a:r>
              <a:rPr lang="en-U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Articles: a, an</a:t>
            </a:r>
            <a:endParaRPr lang="en-U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2" descr="C:\Documents and Settings\aaaa\Local Settings\Temporary Internet Files\Content.IE5\OTY78TY7\MC90043471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19400" y="3733800"/>
            <a:ext cx="465138" cy="487554"/>
          </a:xfrm>
          <a:prstGeom prst="rect">
            <a:avLst/>
          </a:prstGeom>
          <a:noFill/>
        </p:spPr>
      </p:pic>
    </p:spTree>
  </p:cSld>
  <p:clrMapOvr>
    <a:masterClrMapping/>
  </p:clrMapOvr>
  <p:transition advTm="7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8" grpId="0"/>
      <p:bldP spid="7" grpId="0"/>
      <p:bldP spid="9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The young boy was not wearing __ uniform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An 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Nothing</a:t>
            </a:r>
            <a:endParaRPr lang="en-US" sz="4000" dirty="0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44</a:t>
            </a:fld>
            <a:endParaRPr lang="en-US" sz="18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6781800" y="6172200"/>
            <a:ext cx="20574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>
              <a:spcBef>
                <a:spcPct val="0"/>
              </a:spcBef>
              <a:defRPr/>
            </a:pPr>
            <a:r>
              <a:rPr lang="en-U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Articles: a, an</a:t>
            </a:r>
            <a:endParaRPr lang="en-U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2" descr="C:\Documents and Settings\aaaa\Local Settings\Temporary Internet Files\Content.IE5\OTY78TY7\MC90043471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19400" y="3733800"/>
            <a:ext cx="465138" cy="487554"/>
          </a:xfrm>
          <a:prstGeom prst="rect">
            <a:avLst/>
          </a:prstGeom>
          <a:noFill/>
        </p:spPr>
      </p:pic>
    </p:spTree>
  </p:cSld>
  <p:clrMapOvr>
    <a:masterClrMapping/>
  </p:clrMapOvr>
  <p:transition advTm="7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8" grpId="0"/>
      <p:bldP spid="7" grpId="0"/>
      <p:bldP spid="9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This is __ car.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An 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Nothing</a:t>
            </a:r>
            <a:endParaRPr lang="en-US" sz="4000" dirty="0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45</a:t>
            </a:fld>
            <a:endParaRPr lang="en-US" sz="18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6781800" y="6172200"/>
            <a:ext cx="20574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>
              <a:spcBef>
                <a:spcPct val="0"/>
              </a:spcBef>
              <a:defRPr/>
            </a:pPr>
            <a:r>
              <a:rPr lang="en-U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Articles: a, an</a:t>
            </a:r>
            <a:endParaRPr lang="en-U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2" descr="C:\Documents and Settings\aaaa\Local Settings\Temporary Internet Files\Content.IE5\OTY78TY7\MC90043471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19400" y="3733800"/>
            <a:ext cx="465138" cy="487554"/>
          </a:xfrm>
          <a:prstGeom prst="rect">
            <a:avLst/>
          </a:prstGeom>
          <a:noFill/>
        </p:spPr>
      </p:pic>
    </p:spTree>
  </p:cSld>
  <p:clrMapOvr>
    <a:masterClrMapping/>
  </p:clrMapOvr>
  <p:transition advTm="7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8" grpId="0"/>
      <p:bldP spid="7" grpId="0"/>
      <p:bldP spid="9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Mr. Stanley is __ English teacher.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An 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Nothing</a:t>
            </a:r>
            <a:endParaRPr lang="en-US" sz="4000" dirty="0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46</a:t>
            </a:fld>
            <a:endParaRPr lang="en-US" sz="18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6781800" y="6172200"/>
            <a:ext cx="20574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>
              <a:spcBef>
                <a:spcPct val="0"/>
              </a:spcBef>
              <a:defRPr/>
            </a:pPr>
            <a:r>
              <a:rPr lang="en-U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Articles: a, an</a:t>
            </a:r>
            <a:endParaRPr lang="en-U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2" descr="C:\Documents and Settings\aaaa\Local Settings\Temporary Internet Files\Content.IE5\OTY78TY7\MC90043471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19400" y="3733800"/>
            <a:ext cx="465138" cy="487554"/>
          </a:xfrm>
          <a:prstGeom prst="rect">
            <a:avLst/>
          </a:prstGeom>
          <a:noFill/>
        </p:spPr>
      </p:pic>
    </p:spTree>
  </p:cSld>
  <p:clrMapOvr>
    <a:masterClrMapping/>
  </p:clrMapOvr>
  <p:transition advTm="7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8" grpId="0"/>
      <p:bldP spid="7" grpId="0"/>
      <p:bldP spid="9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My father is reading __ newspaper.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An 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Nothing</a:t>
            </a:r>
            <a:endParaRPr lang="en-US" sz="4000" dirty="0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47</a:t>
            </a:fld>
            <a:endParaRPr lang="en-US" sz="18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6781800" y="6172200"/>
            <a:ext cx="20574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>
              <a:spcBef>
                <a:spcPct val="0"/>
              </a:spcBef>
              <a:defRPr/>
            </a:pPr>
            <a:r>
              <a:rPr lang="en-U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Articles: a, an</a:t>
            </a:r>
            <a:endParaRPr lang="en-U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2" descr="C:\Documents and Settings\aaaa\Local Settings\Temporary Internet Files\Content.IE5\OTY78TY7\MC90043471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19400" y="3733800"/>
            <a:ext cx="465138" cy="487554"/>
          </a:xfrm>
          <a:prstGeom prst="rect">
            <a:avLst/>
          </a:prstGeom>
          <a:noFill/>
        </p:spPr>
      </p:pic>
    </p:spTree>
  </p:cSld>
  <p:clrMapOvr>
    <a:masterClrMapping/>
  </p:clrMapOvr>
  <p:transition advTm="7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8" grpId="0"/>
      <p:bldP spid="7" grpId="0"/>
      <p:bldP spid="9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I have __ money.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An 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Nothing</a:t>
            </a:r>
            <a:endParaRPr lang="en-US" sz="4000" dirty="0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48</a:t>
            </a:fld>
            <a:endParaRPr lang="en-US" sz="18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6781800" y="6172200"/>
            <a:ext cx="20574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>
              <a:spcBef>
                <a:spcPct val="0"/>
              </a:spcBef>
              <a:defRPr/>
            </a:pPr>
            <a:r>
              <a:rPr lang="en-U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Articles: a, an</a:t>
            </a:r>
            <a:endParaRPr lang="en-U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2" descr="C:\Documents and Settings\aaaa\Local Settings\Temporary Internet Files\Content.IE5\OTY78TY7\MC90043471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19400" y="3733800"/>
            <a:ext cx="465138" cy="487554"/>
          </a:xfrm>
          <a:prstGeom prst="rect">
            <a:avLst/>
          </a:prstGeom>
          <a:noFill/>
        </p:spPr>
      </p:pic>
    </p:spTree>
  </p:cSld>
  <p:clrMapOvr>
    <a:masterClrMapping/>
  </p:clrMapOvr>
  <p:transition advTm="7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8" grpId="0"/>
      <p:bldP spid="7" grpId="0"/>
      <p:bldP spid="9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There’s __ apartment building on the corner.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An 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Nothing</a:t>
            </a:r>
            <a:endParaRPr lang="en-US" sz="4000" dirty="0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49</a:t>
            </a:fld>
            <a:endParaRPr lang="en-US" sz="18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6781800" y="6172200"/>
            <a:ext cx="20574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>
              <a:spcBef>
                <a:spcPct val="0"/>
              </a:spcBef>
              <a:defRPr/>
            </a:pPr>
            <a:r>
              <a:rPr lang="en-U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Articles: a, an</a:t>
            </a:r>
            <a:endParaRPr lang="en-U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2" descr="C:\Documents and Settings\aaaa\Local Settings\Temporary Internet Files\Content.IE5\OTY78TY7\MC90043471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19400" y="3733800"/>
            <a:ext cx="465138" cy="487554"/>
          </a:xfrm>
          <a:prstGeom prst="rect">
            <a:avLst/>
          </a:prstGeom>
          <a:noFill/>
        </p:spPr>
      </p:pic>
    </p:spTree>
  </p:cSld>
  <p:clrMapOvr>
    <a:masterClrMapping/>
  </p:clrMapOvr>
  <p:transition advTm="7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8" grpId="0"/>
      <p:bldP spid="7" grpId="0"/>
      <p:bldP spid="9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What __ language do you speak best.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An 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Nothing</a:t>
            </a:r>
            <a:endParaRPr lang="en-US" sz="4000" dirty="0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50</a:t>
            </a:fld>
            <a:endParaRPr lang="en-US" sz="18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6781800" y="6172200"/>
            <a:ext cx="20574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>
              <a:spcBef>
                <a:spcPct val="0"/>
              </a:spcBef>
              <a:defRPr/>
            </a:pPr>
            <a:r>
              <a:rPr lang="en-U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Articles: a, an</a:t>
            </a:r>
            <a:endParaRPr lang="en-U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2" descr="C:\Documents and Settings\aaaa\Local Settings\Temporary Internet Files\Content.IE5\OTY78TY7\MC90043471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19400" y="3733800"/>
            <a:ext cx="465138" cy="487554"/>
          </a:xfrm>
          <a:prstGeom prst="rect">
            <a:avLst/>
          </a:prstGeom>
          <a:noFill/>
        </p:spPr>
      </p:pic>
    </p:spTree>
  </p:cSld>
  <p:clrMapOvr>
    <a:masterClrMapping/>
  </p:clrMapOvr>
  <p:transition advTm="7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8" grpId="0"/>
      <p:bldP spid="7" grpId="0"/>
      <p:bldP spid="9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They have been playing __ cards all afternoon.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An 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Nothing</a:t>
            </a:r>
            <a:endParaRPr lang="en-US" sz="4000" dirty="0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51</a:t>
            </a:fld>
            <a:endParaRPr lang="en-US" sz="18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6781800" y="6172200"/>
            <a:ext cx="20574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>
              <a:spcBef>
                <a:spcPct val="0"/>
              </a:spcBef>
              <a:defRPr/>
            </a:pPr>
            <a:r>
              <a:rPr lang="en-U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Articles: a, an</a:t>
            </a:r>
            <a:endParaRPr lang="en-U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2" descr="C:\Documents and Settings\aaaa\Local Settings\Temporary Internet Files\Content.IE5\OTY78TY7\MC90043471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19400" y="3733800"/>
            <a:ext cx="465138" cy="487554"/>
          </a:xfrm>
          <a:prstGeom prst="rect">
            <a:avLst/>
          </a:prstGeom>
          <a:noFill/>
        </p:spPr>
      </p:pic>
    </p:spTree>
  </p:cSld>
  <p:clrMapOvr>
    <a:masterClrMapping/>
  </p:clrMapOvr>
  <p:transition advTm="7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8" grpId="0"/>
      <p:bldP spid="7" grpId="0"/>
      <p:bldP spid="9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Let’s buy __ sugar.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An 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Nothing</a:t>
            </a:r>
            <a:endParaRPr lang="en-US" sz="4000" dirty="0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52</a:t>
            </a:fld>
            <a:endParaRPr lang="en-US" sz="18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6781800" y="6172200"/>
            <a:ext cx="20574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>
              <a:spcBef>
                <a:spcPct val="0"/>
              </a:spcBef>
              <a:defRPr/>
            </a:pPr>
            <a:r>
              <a:rPr lang="en-U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Articles: a, an</a:t>
            </a:r>
            <a:endParaRPr lang="en-U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2" descr="C:\Documents and Settings\aaaa\Local Settings\Temporary Internet Files\Content.IE5\OTY78TY7\MC90043471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19400" y="3733800"/>
            <a:ext cx="465138" cy="487554"/>
          </a:xfrm>
          <a:prstGeom prst="rect">
            <a:avLst/>
          </a:prstGeom>
          <a:noFill/>
        </p:spPr>
      </p:pic>
    </p:spTree>
  </p:cSld>
  <p:clrMapOvr>
    <a:masterClrMapping/>
  </p:clrMapOvr>
  <p:transition advTm="7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8" grpId="0"/>
      <p:bldP spid="7" grpId="0"/>
      <p:bldP spid="9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This cold-drink is __ expensive.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An 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Nothing</a:t>
            </a:r>
            <a:endParaRPr lang="en-US" sz="4000" dirty="0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53</a:t>
            </a:fld>
            <a:endParaRPr lang="en-US" sz="18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6781800" y="6172200"/>
            <a:ext cx="20574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>
              <a:spcBef>
                <a:spcPct val="0"/>
              </a:spcBef>
              <a:defRPr/>
            </a:pPr>
            <a:r>
              <a:rPr lang="en-U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Articles: a, an</a:t>
            </a:r>
            <a:endParaRPr lang="en-U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2" descr="C:\Documents and Settings\aaaa\Local Settings\Temporary Internet Files\Content.IE5\OTY78TY7\MC90043471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19400" y="3733800"/>
            <a:ext cx="465138" cy="487554"/>
          </a:xfrm>
          <a:prstGeom prst="rect">
            <a:avLst/>
          </a:prstGeom>
          <a:noFill/>
        </p:spPr>
      </p:pic>
    </p:spTree>
  </p:cSld>
  <p:clrMapOvr>
    <a:masterClrMapping/>
  </p:clrMapOvr>
  <p:transition advTm="7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8" grpId="0"/>
      <p:bldP spid="7" grpId="0"/>
      <p:bldP spid="9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James is __ very angry man.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An 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Nothing</a:t>
            </a:r>
            <a:endParaRPr lang="en-US" sz="4000" dirty="0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54</a:t>
            </a:fld>
            <a:endParaRPr lang="en-US" sz="18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6781800" y="6172200"/>
            <a:ext cx="20574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>
              <a:spcBef>
                <a:spcPct val="0"/>
              </a:spcBef>
              <a:defRPr/>
            </a:pPr>
            <a:r>
              <a:rPr lang="en-U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Articles: a, an</a:t>
            </a:r>
            <a:endParaRPr lang="en-U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2" descr="C:\Documents and Settings\aaaa\Local Settings\Temporary Internet Files\Content.IE5\OTY78TY7\MC90043471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19400" y="3733800"/>
            <a:ext cx="465138" cy="487554"/>
          </a:xfrm>
          <a:prstGeom prst="rect">
            <a:avLst/>
          </a:prstGeom>
          <a:noFill/>
        </p:spPr>
      </p:pic>
    </p:spTree>
  </p:cSld>
  <p:clrMapOvr>
    <a:masterClrMapping/>
  </p:clrMapOvr>
  <p:transition advTm="7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8" grpId="0"/>
      <p:bldP spid="7" grpId="0"/>
      <p:bldP spid="9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He drank __ cup of coffee while he read the newspaper.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An 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Nothing</a:t>
            </a:r>
            <a:endParaRPr lang="en-US" sz="4000" dirty="0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55</a:t>
            </a:fld>
            <a:endParaRPr lang="en-US" sz="18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6781800" y="6172200"/>
            <a:ext cx="20574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>
              <a:spcBef>
                <a:spcPct val="0"/>
              </a:spcBef>
              <a:defRPr/>
            </a:pPr>
            <a:r>
              <a:rPr lang="en-U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Articles: a, an</a:t>
            </a:r>
            <a:endParaRPr lang="en-U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2" descr="C:\Documents and Settings\aaaa\Local Settings\Temporary Internet Files\Content.IE5\OTY78TY7\MC90043471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19400" y="3733800"/>
            <a:ext cx="465138" cy="487554"/>
          </a:xfrm>
          <a:prstGeom prst="rect">
            <a:avLst/>
          </a:prstGeom>
          <a:noFill/>
        </p:spPr>
      </p:pic>
    </p:spTree>
  </p:cSld>
  <p:clrMapOvr>
    <a:masterClrMapping/>
  </p:clrMapOvr>
  <p:transition advTm="7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8" grpId="0"/>
      <p:bldP spid="7" grpId="0"/>
      <p:bldP spid="9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She __ my sister.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are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am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is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56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6248400" y="6172200"/>
            <a:ext cx="25908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Verbs: Is, am, are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My teacher __ nice.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are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am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is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57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6248400" y="6172200"/>
            <a:ext cx="25908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Verbs: Is, am, are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I __ learning grammar.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are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am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is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58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6248400" y="6172200"/>
            <a:ext cx="25908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Verbs: Is, am, are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That girl __ crying.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are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am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is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59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48400" y="6172200"/>
            <a:ext cx="25908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Verbs: Is, am, are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Mary and John __ friends.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are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am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is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60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6248400" y="6172200"/>
            <a:ext cx="25908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Verbs: Is, am, are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They __ at school.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are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am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is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61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6248400" y="6172200"/>
            <a:ext cx="25908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Verbs: Is, am, are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Your brother __ playing football.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are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am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is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62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6248400" y="6172200"/>
            <a:ext cx="25908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Verbs: Is, am, are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They __ going to the party.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are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am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is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63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6248400" y="6172200"/>
            <a:ext cx="25908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Verbs: Is, am, are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We __ lost.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are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am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is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64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6248400" y="6172200"/>
            <a:ext cx="25908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Verbs: Is, am, are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It __ raining outside.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are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am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is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65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6248400" y="6172200"/>
            <a:ext cx="25908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Verbs: Is, am, are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You __ smart.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are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am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is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66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6248400" y="6172200"/>
            <a:ext cx="25908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Verbs: Is, am, are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She and I __ having fun.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are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am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is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67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6248400" y="6172200"/>
            <a:ext cx="25908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Verbs: Is, am, are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She __ in the library.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are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am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is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68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6248400" y="6172200"/>
            <a:ext cx="25908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Verbs: Is, am, are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He __ at work.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are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am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is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69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6248400" y="6172200"/>
            <a:ext cx="25908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Verbs: Is, am, are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We __ in our classroom.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are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am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is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70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6248400" y="6172200"/>
            <a:ext cx="25908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Verbs: Is, am, are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I __ in my office.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are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am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is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71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6248400" y="6172200"/>
            <a:ext cx="25908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Verbs: Is, am, are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Betty __ a teacher.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are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am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is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72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6248400" y="6172200"/>
            <a:ext cx="25908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Verbs: Is, am, are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You __ at home.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are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am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is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73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6248400" y="6172200"/>
            <a:ext cx="25908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Verbs: Is, am, are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They __ doctors.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are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am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is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74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6248400" y="6172200"/>
            <a:ext cx="25908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Verbs: Is, am, are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My brother and I __ teachers.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are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am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is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75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6248400" y="6172200"/>
            <a:ext cx="25908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Verbs: Is, am, are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It __ a cat.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are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am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is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76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6248400" y="6172200"/>
            <a:ext cx="25908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Verbs: Is, am, are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You __ students.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are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am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is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77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6248400" y="6172200"/>
            <a:ext cx="25908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Verbs: Is, am, are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When she __ home she ate the breakfast and cleaned the house.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got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gets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get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78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She __ up her son.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waking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woke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waked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79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She got him into the car and __ the house by six.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leave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leaves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left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80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Soon her student __ for a lesson.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arrived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arrive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err="1" smtClean="0"/>
              <a:t>arrove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81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Yesterday she __ up early.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got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get 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gets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82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She __ and dressed him quickly.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feeded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fed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feeds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83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She __ him off at seven.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dropping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dropped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drop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84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She __ at the school at six thirty.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arrive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arrived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arriving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85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I __ at Icandoit institute.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was studying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study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studies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86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Recently I __ someone.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interviews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interviewed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interview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87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Most of the students in my class __ the interviews very interesting.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find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found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founds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find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88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>
            <a:normAutofit/>
          </a:bodyPr>
          <a:lstStyle/>
          <a:p>
            <a:r>
              <a:rPr lang="en-US" u="none" dirty="0" smtClean="0"/>
              <a:t>When the other students told me about the interview I __ even more.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learn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learns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learned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learning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89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I __ a report about my interview and how I felt about the experience.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32004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writing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wrote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writes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90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Subtitle 2"/>
          <p:cNvSpPr txBox="1">
            <a:spLocks/>
          </p:cNvSpPr>
          <p:nvPr/>
        </p:nvSpPr>
        <p:spPr>
          <a:xfrm>
            <a:off x="4800600" y="2971800"/>
            <a:ext cx="3200400" cy="1752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CC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D. write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4000" dirty="0" smtClean="0">
                <a:solidFill>
                  <a:srgbClr val="FFFFCC"/>
                </a:solidFill>
              </a:rPr>
              <a:t>E. written</a:t>
            </a: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srgbClr val="FFFFCC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>
            <a:normAutofit fontScale="90000"/>
          </a:bodyPr>
          <a:lstStyle/>
          <a:p>
            <a:r>
              <a:rPr lang="en-US" u="none" dirty="0" smtClean="0"/>
              <a:t>I __ the report to the teacher after I explained everything to the other students in my group.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32004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Handed in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Hands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Hands in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91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Subtitle 2"/>
          <p:cNvSpPr txBox="1">
            <a:spLocks/>
          </p:cNvSpPr>
          <p:nvPr/>
        </p:nvSpPr>
        <p:spPr>
          <a:xfrm>
            <a:off x="4800600" y="2971800"/>
            <a:ext cx="3200400" cy="1752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CC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D. Hand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4000" dirty="0" smtClean="0">
                <a:solidFill>
                  <a:srgbClr val="FFFFCC"/>
                </a:solidFill>
              </a:rPr>
              <a:t>E. Hand in</a:t>
            </a: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srgbClr val="FFFFCC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Dogs always __ at the stranger.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bark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barks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92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I __ a book yesterday from the bookshop.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Bought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will buy 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brought 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buy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93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John __ three rupees to spend.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has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have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is having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94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He __ the window a few days ago.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Is breaking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break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broke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breaks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95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What __ the matter.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are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were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is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96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I __ to you now.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listens 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am listening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listened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97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He __ the bus yesterday morning.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missed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miss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misses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98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My father __ football very well.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play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plays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playing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99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They don’t usually __ that.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doing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does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do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100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We __ the accident yesterday.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saw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seeing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see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101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I __ in the office yesterday.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Studies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study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studied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102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All the students __ when the teacher comes in.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stand up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stands up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standing up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103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She doesn’t __ to play tennis.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liked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likes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like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104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She’s __ to New York now.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fly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flew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flying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105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People __ here every Sunday.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is meeting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meets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meet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106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Who __ the correct answer.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know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knows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knowing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107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He’s __ a movie now.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watching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watches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watch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watched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108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My sis and I __ how to bake a cake.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knowing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knows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know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109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Jack __ his car too fast.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drive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drives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driving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110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The teacher __ us.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teaches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teaching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teach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111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I __ flowers too much.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like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liking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likes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112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She __ like milk.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don’t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doing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doesn’t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113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All of us __ to school.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go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going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Is going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goes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114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They __ to music everyday.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listen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listens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115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Adam can’t come to the phone now because he __.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is </a:t>
            </a:r>
            <a:r>
              <a:rPr lang="en-US" sz="4000" dirty="0" err="1" smtClean="0"/>
              <a:t>takeing</a:t>
            </a:r>
            <a:r>
              <a:rPr lang="en-US" sz="4000" dirty="0" smtClean="0"/>
              <a:t> a shower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takes a shower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is taking a shower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116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>
            <a:normAutofit fontScale="90000"/>
          </a:bodyPr>
          <a:lstStyle/>
          <a:p>
            <a:r>
              <a:rPr lang="en-US" u="none" dirty="0" smtClean="0"/>
              <a:t>I am angry with my neighbours because they are too noisy now. They __.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are </a:t>
            </a:r>
            <a:r>
              <a:rPr lang="en-US" sz="4000" dirty="0" err="1" smtClean="0"/>
              <a:t>shoutting</a:t>
            </a:r>
            <a:endParaRPr lang="en-US" sz="4000" dirty="0" smtClean="0"/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shouting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are shouting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117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Grandma has a sore throat. She __ herbal tea.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drinking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is drinking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drinks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118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My sis is not here. She is very busy these days, She is __ Russian.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is studying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err="1" smtClean="0"/>
              <a:t>studing</a:t>
            </a:r>
            <a:endParaRPr lang="en-US" sz="4000" dirty="0" smtClean="0"/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is </a:t>
            </a:r>
            <a:r>
              <a:rPr lang="en-US" sz="4000" dirty="0" err="1" smtClean="0"/>
              <a:t>studing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119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Grandpa has a runny nose. He __ it.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is </a:t>
            </a:r>
            <a:r>
              <a:rPr lang="en-US" sz="4000" dirty="0" err="1" smtClean="0"/>
              <a:t>wipeing</a:t>
            </a:r>
            <a:endParaRPr lang="en-US" sz="4000" dirty="0" smtClean="0"/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wiping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wipe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120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My sis is not in the kitchen. She __ her hair.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does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do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is doing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doing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121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My twin brother is outside. He __ in the pool.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is swimming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swim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is </a:t>
            </a:r>
            <a:r>
              <a:rPr lang="en-US" sz="4000" dirty="0" err="1" smtClean="0"/>
              <a:t>swiming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122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Our maid is busy now. She __ a large load of laundry.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irons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is ironing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is </a:t>
            </a:r>
            <a:r>
              <a:rPr lang="en-US" sz="4000" dirty="0" err="1" smtClean="0"/>
              <a:t>ironning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123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The weather is nice this morning. Even the Sun’s __.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shining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shine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is shining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124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Since the baby __, you should be quiet.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sleeps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is sleeping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sleep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125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The family are happy at the moment because John __ the violin.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err="1" smtClean="0"/>
              <a:t>plaiing</a:t>
            </a:r>
            <a:endParaRPr lang="en-US" sz="4000" dirty="0" smtClean="0"/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plays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Is playing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126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My grandparents are in the living room. They’re __ to the radio news.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listen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listening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are listening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127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I have a new dress and shoes. Today I __ them.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am wearing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wear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wearing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128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We have some guests. They __ with us today.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stay 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are staying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stays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129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Mr. Lopez __ machines at the hospital.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fixes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fix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130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We __ books every night.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reads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read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131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They __ songs in music class.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sing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sings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132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They __ a lot of movies.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watch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watches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133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I __ my bicycle at the park.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ride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rides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134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I __ flower seeds in the spring.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plant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plants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135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We __ in the cafeteria.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eat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eats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136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Firework __ a lot of noise.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make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makes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137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Jenny __ to the playground.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run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runs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138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Jets __ very fast in the sky.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fly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flies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139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It __ like a party.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look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looks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140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I __ my garden every week.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water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waters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141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Pizza __ great!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taste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tastes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142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Mr. Kim __ at a hospital.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work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works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143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You __ at all my jokes!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laugh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laughs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144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My teacher __ on the board.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write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writes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145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Karina __ ice cream.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eats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eat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146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She __ the bus to school.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rides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ride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147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You __ basketball very well.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plays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play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148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My big brother __ me with my homework.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help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helps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149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Everybody __ to be successful.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want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wants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150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None of us __ to be punished.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like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likes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151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0" y="6172200"/>
            <a:ext cx="1752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Verb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forms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__ pupils can answer this question.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few 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 little 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little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152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5486400" y="6172200"/>
            <a:ext cx="33528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Count/ non-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count nouns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Would you like __ more coffee.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something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few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some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153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5486400" y="6172200"/>
            <a:ext cx="33528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Count/ non-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count nouns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There isn’t __ in that box. It’s empty.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nothing 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anything 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not anything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154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5486400" y="6172200"/>
            <a:ext cx="33528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Count/ non-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count nouns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How __ factories are there in your area.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many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much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some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155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5486400" y="6172200"/>
            <a:ext cx="33528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Count/ non-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count nouns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Are there __ bananas on the table.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something 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any 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 little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156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5486400" y="6172200"/>
            <a:ext cx="33528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Count/ non-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count nouns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We have got __ money, so we can’t buy anything.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 little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nothing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little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157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5486400" y="6172200"/>
            <a:ext cx="33528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Count/ non-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count nouns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There are __ boys in the school ground, so we can’t play football.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few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 few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 little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158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5486400" y="6172200"/>
            <a:ext cx="33528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Count/ non-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count nouns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How __ money have you got?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much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few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many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159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5486400" y="6172200"/>
            <a:ext cx="33528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Count/ non-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count nouns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There are __ eggs in the fridge, so we can make a cake.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few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little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 few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160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5486400" y="6172200"/>
            <a:ext cx="33528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Count/ non-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count nouns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Is there __ butter in the fridge?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any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many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few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161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5486400" y="6172200"/>
            <a:ext cx="33528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Count/ non-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count nouns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How __ chairs do we need for the party?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many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much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some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162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5486400" y="6172200"/>
            <a:ext cx="33528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Count/ non-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count nouns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There is __ milk in the fridge, so we can’t make any ice-cream.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little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 few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 little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163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5486400" y="6172200"/>
            <a:ext cx="33528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Count/ non-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count nouns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610600" cy="1470025"/>
          </a:xfrm>
        </p:spPr>
        <p:txBody>
          <a:bodyPr/>
          <a:lstStyle/>
          <a:p>
            <a:r>
              <a:rPr lang="en-US" u="none" dirty="0" smtClean="0"/>
              <a:t>How __ sugar is there in the cupboard?</a:t>
            </a:r>
            <a:endParaRPr lang="en-US" u="non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many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any</a:t>
            </a:r>
          </a:p>
          <a:p>
            <a:pPr marL="514350" indent="-514350" algn="l">
              <a:buFont typeface="+mj-lt"/>
              <a:buAutoNum type="alphaUcPeriod"/>
            </a:pPr>
            <a:r>
              <a:rPr lang="en-US" sz="4000" dirty="0" smtClean="0"/>
              <a:t>much</a:t>
            </a:r>
            <a:endParaRPr lang="en-US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164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5486400" y="6172200"/>
            <a:ext cx="33528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Count/ non-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count nouns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S10189359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TS101893593</Template>
  <TotalTime>943</TotalTime>
  <Words>3404</Words>
  <Application>Microsoft Office PowerPoint</Application>
  <PresentationFormat>On-screen Show (4:3)</PresentationFormat>
  <Paragraphs>1135</Paragraphs>
  <Slides>164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164</vt:i4>
      </vt:variant>
    </vt:vector>
  </HeadingPairs>
  <TitlesOfParts>
    <vt:vector size="165" baseType="lpstr">
      <vt:lpstr>TS101893593</vt:lpstr>
      <vt:lpstr>Alice drives ______ old car.</vt:lpstr>
      <vt:lpstr>Betty lost _______ earring.</vt:lpstr>
      <vt:lpstr>Does Janet have _____ dog?</vt:lpstr>
      <vt:lpstr>She is _______ attractive girl.</vt:lpstr>
      <vt:lpstr>Sam is _____ university student.</vt:lpstr>
      <vt:lpstr>That was _____ easy test.</vt:lpstr>
      <vt:lpstr>Is there __ elevator in that building?</vt:lpstr>
      <vt:lpstr>I would like to buy __ pair of gloves.</vt:lpstr>
      <vt:lpstr>Does Susan want to be __ actress?</vt:lpstr>
      <vt:lpstr>Is Albert __ happy man?</vt:lpstr>
      <vt:lpstr>Sally Johnson is __ nurse.</vt:lpstr>
      <vt:lpstr>Have you ever seen __ kangaroo?</vt:lpstr>
      <vt:lpstr>Are you __ busy?</vt:lpstr>
      <vt:lpstr>Do you like __ apples?</vt:lpstr>
      <vt:lpstr>Do you have __ computer?</vt:lpstr>
      <vt:lpstr>He is __ handsome man.</vt:lpstr>
      <vt:lpstr>Does your father have __ American car?</vt:lpstr>
      <vt:lpstr>Is there __ big window in your kitchen?</vt:lpstr>
      <vt:lpstr>Joe is reading __ book.</vt:lpstr>
      <vt:lpstr>Have you ever seen __ elephant?</vt:lpstr>
      <vt:lpstr>I wish I had __ Italian sports car.</vt:lpstr>
      <vt:lpstr>Kenji is studying __ English.</vt:lpstr>
      <vt:lpstr>This is __ interesting movie.</vt:lpstr>
      <vt:lpstr>Is Bob __ thin?</vt:lpstr>
      <vt:lpstr>Did you carry __ umbrella this morning?</vt:lpstr>
      <vt:lpstr>He is __ artist.</vt:lpstr>
      <vt:lpstr>The boys played __ basketball yesterday afternoon.</vt:lpstr>
      <vt:lpstr>She is wearing __ sunglasses.</vt:lpstr>
      <vt:lpstr>He lives in __ Alaska.</vt:lpstr>
      <vt:lpstr>It’s __ beautiful day.</vt:lpstr>
      <vt:lpstr>John is eating __ apple.</vt:lpstr>
      <vt:lpstr>That is __ beautiful woman.</vt:lpstr>
      <vt:lpstr>She is __ famous actress.</vt:lpstr>
      <vt:lpstr>Let’s go for __ drive in the country.</vt:lpstr>
      <vt:lpstr>My mother is at __ our house.</vt:lpstr>
      <vt:lpstr>George worked here yesterday for __ hour.</vt:lpstr>
      <vt:lpstr>Is Fred reading __ exciting story?</vt:lpstr>
      <vt:lpstr>I bought __ liter of grape juice.</vt:lpstr>
      <vt:lpstr>Are these your __ shoes?</vt:lpstr>
      <vt:lpstr>Please help me clean my __ apartment.</vt:lpstr>
      <vt:lpstr>I have __ noisy neighbours.</vt:lpstr>
      <vt:lpstr>Sally’s sister is __ doctor.</vt:lpstr>
      <vt:lpstr>Herman has __ ugly dog.</vt:lpstr>
      <vt:lpstr>The young boy was not wearing __ uniform</vt:lpstr>
      <vt:lpstr>This is __ car.</vt:lpstr>
      <vt:lpstr>Mr. Stanley is __ English teacher.</vt:lpstr>
      <vt:lpstr>My father is reading __ newspaper.</vt:lpstr>
      <vt:lpstr>I have __ money.</vt:lpstr>
      <vt:lpstr>There’s __ apartment building on the corner.</vt:lpstr>
      <vt:lpstr>What __ language do you speak best.</vt:lpstr>
      <vt:lpstr>They have been playing __ cards all afternoon.</vt:lpstr>
      <vt:lpstr>Let’s buy __ sugar.</vt:lpstr>
      <vt:lpstr>This cold-drink is __ expensive.</vt:lpstr>
      <vt:lpstr>James is __ very angry man.</vt:lpstr>
      <vt:lpstr>He drank __ cup of coffee while he read the newspaper.</vt:lpstr>
      <vt:lpstr>She __ my sister.</vt:lpstr>
      <vt:lpstr>My teacher __ nice.</vt:lpstr>
      <vt:lpstr>I __ learning grammar.</vt:lpstr>
      <vt:lpstr>That girl __ crying.</vt:lpstr>
      <vt:lpstr>Mary and John __ friends.</vt:lpstr>
      <vt:lpstr>They __ at school.</vt:lpstr>
      <vt:lpstr>Your brother __ playing football.</vt:lpstr>
      <vt:lpstr>They __ going to the party.</vt:lpstr>
      <vt:lpstr>We __ lost.</vt:lpstr>
      <vt:lpstr>It __ raining outside.</vt:lpstr>
      <vt:lpstr>You __ smart.</vt:lpstr>
      <vt:lpstr>She and I __ having fun.</vt:lpstr>
      <vt:lpstr>She __ in the library.</vt:lpstr>
      <vt:lpstr>He __ at work.</vt:lpstr>
      <vt:lpstr>We __ in our classroom.</vt:lpstr>
      <vt:lpstr>I __ in my office.</vt:lpstr>
      <vt:lpstr>Betty __ a teacher.</vt:lpstr>
      <vt:lpstr>You __ at home.</vt:lpstr>
      <vt:lpstr>They __ doctors.</vt:lpstr>
      <vt:lpstr>My brother and I __ teachers.</vt:lpstr>
      <vt:lpstr>It __ a cat.</vt:lpstr>
      <vt:lpstr>You __ students.</vt:lpstr>
      <vt:lpstr>When she __ home she ate the breakfast and cleaned the house.</vt:lpstr>
      <vt:lpstr>She __ up her son.</vt:lpstr>
      <vt:lpstr>She got him into the car and __ the house by six.</vt:lpstr>
      <vt:lpstr>Soon her student __ for a lesson.</vt:lpstr>
      <vt:lpstr>Yesterday she __ up early.</vt:lpstr>
      <vt:lpstr>She __ and dressed him quickly.</vt:lpstr>
      <vt:lpstr>She __ him off at seven.</vt:lpstr>
      <vt:lpstr>She __ at the school at six thirty.</vt:lpstr>
      <vt:lpstr>I __ at Icandoit institute.</vt:lpstr>
      <vt:lpstr>Recently I __ someone.</vt:lpstr>
      <vt:lpstr>Most of the students in my class __ the interviews very interesting.</vt:lpstr>
      <vt:lpstr>When the other students told me about the interview I __ even more.</vt:lpstr>
      <vt:lpstr>I __ a report about my interview and how I felt about the experience.</vt:lpstr>
      <vt:lpstr>I __ the report to the teacher after I explained everything to the other students in my group.</vt:lpstr>
      <vt:lpstr>Dogs always __ at the stranger.</vt:lpstr>
      <vt:lpstr>I __ a book yesterday from the bookshop.</vt:lpstr>
      <vt:lpstr>John __ three rupees to spend.</vt:lpstr>
      <vt:lpstr>He __ the window a few days ago.</vt:lpstr>
      <vt:lpstr>What __ the matter.</vt:lpstr>
      <vt:lpstr>I __ to you now.</vt:lpstr>
      <vt:lpstr>He __ the bus yesterday morning.</vt:lpstr>
      <vt:lpstr>My father __ football very well.</vt:lpstr>
      <vt:lpstr>They don’t usually __ that.</vt:lpstr>
      <vt:lpstr>We __ the accident yesterday.</vt:lpstr>
      <vt:lpstr>I __ in the office yesterday.</vt:lpstr>
      <vt:lpstr>All the students __ when the teacher comes in.</vt:lpstr>
      <vt:lpstr>She doesn’t __ to play tennis.</vt:lpstr>
      <vt:lpstr>She’s __ to New York now.</vt:lpstr>
      <vt:lpstr>People __ here every Sunday.</vt:lpstr>
      <vt:lpstr>Who __ the correct answer.</vt:lpstr>
      <vt:lpstr>He’s __ a movie now.</vt:lpstr>
      <vt:lpstr>My sis and I __ how to bake a cake.</vt:lpstr>
      <vt:lpstr>Jack __ his car too fast.</vt:lpstr>
      <vt:lpstr>The teacher __ us.</vt:lpstr>
      <vt:lpstr>I __ flowers too much.</vt:lpstr>
      <vt:lpstr>She __ like milk.</vt:lpstr>
      <vt:lpstr>All of us __ to school.</vt:lpstr>
      <vt:lpstr>They __ to music everyday.</vt:lpstr>
      <vt:lpstr>Adam can’t come to the phone now because he __.</vt:lpstr>
      <vt:lpstr>I am angry with my neighbours because they are too noisy now. They __.</vt:lpstr>
      <vt:lpstr>Grandma has a sore throat. She __ herbal tea.</vt:lpstr>
      <vt:lpstr>My sis is not here. She is very busy these days, She is __ Russian.</vt:lpstr>
      <vt:lpstr>Grandpa has a runny nose. He __ it.</vt:lpstr>
      <vt:lpstr>My sis is not in the kitchen. She __ her hair.</vt:lpstr>
      <vt:lpstr>My twin brother is outside. He __ in the pool.</vt:lpstr>
      <vt:lpstr>Our maid is busy now. She __ a large load of laundry.</vt:lpstr>
      <vt:lpstr>The weather is nice this morning. Even the Sun’s __.</vt:lpstr>
      <vt:lpstr>Since the baby __, you should be quiet.</vt:lpstr>
      <vt:lpstr>The family are happy at the moment because John __ the violin.</vt:lpstr>
      <vt:lpstr>My grandparents are in the living room. They’re __ to the radio news.</vt:lpstr>
      <vt:lpstr>I have a new dress and shoes. Today I __ them.</vt:lpstr>
      <vt:lpstr>We have some guests. They __ with us today.</vt:lpstr>
      <vt:lpstr>Mr. Lopez __ machines at the hospital.</vt:lpstr>
      <vt:lpstr>We __ books every night.</vt:lpstr>
      <vt:lpstr>They __ songs in music class.</vt:lpstr>
      <vt:lpstr>They __ a lot of movies.</vt:lpstr>
      <vt:lpstr>I __ my bicycle at the park.</vt:lpstr>
      <vt:lpstr>I __ flower seeds in the spring.</vt:lpstr>
      <vt:lpstr>We __ in the cafeteria.</vt:lpstr>
      <vt:lpstr>Firework __ a lot of noise.</vt:lpstr>
      <vt:lpstr>Jenny __ to the playground.</vt:lpstr>
      <vt:lpstr>Jets __ very fast in the sky.</vt:lpstr>
      <vt:lpstr>It __ like a party.</vt:lpstr>
      <vt:lpstr>I __ my garden every week.</vt:lpstr>
      <vt:lpstr>Pizza __ great!</vt:lpstr>
      <vt:lpstr>Mr. Kim __ at a hospital.</vt:lpstr>
      <vt:lpstr>You __ at all my jokes!</vt:lpstr>
      <vt:lpstr>My teacher __ on the board.</vt:lpstr>
      <vt:lpstr>Karina __ ice cream.</vt:lpstr>
      <vt:lpstr>She __ the bus to school.</vt:lpstr>
      <vt:lpstr>You __ basketball very well.</vt:lpstr>
      <vt:lpstr>My big brother __ me with my homework.</vt:lpstr>
      <vt:lpstr>Everybody __ to be successful.</vt:lpstr>
      <vt:lpstr>None of us __ to be punished.</vt:lpstr>
      <vt:lpstr>__ pupils can answer this question.</vt:lpstr>
      <vt:lpstr>Would you like __ more coffee.</vt:lpstr>
      <vt:lpstr>There isn’t __ in that box. It’s empty.</vt:lpstr>
      <vt:lpstr>How __ factories are there in your area.</vt:lpstr>
      <vt:lpstr>Are there __ bananas on the table.</vt:lpstr>
      <vt:lpstr>We have got __ money, so we can’t buy anything.</vt:lpstr>
      <vt:lpstr>There are __ boys in the school ground, so we can’t play football.</vt:lpstr>
      <vt:lpstr>How __ money have you got?</vt:lpstr>
      <vt:lpstr>There are __ eggs in the fridge, so we can make a cake.</vt:lpstr>
      <vt:lpstr>Is there __ butter in the fridge?</vt:lpstr>
      <vt:lpstr>How __ chairs do we need for the party?</vt:lpstr>
      <vt:lpstr>There is __ milk in the fridge, so we can’t make any ice-cream.</vt:lpstr>
      <vt:lpstr>How __ sugar is there in the cupboard?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Alice drives ______ old car.</dc:title>
  <dc:creator>xyz</dc:creator>
  <cp:lastModifiedBy>Home</cp:lastModifiedBy>
  <cp:revision>106</cp:revision>
  <dcterms:created xsi:type="dcterms:W3CDTF">2011-09-26T16:56:40Z</dcterms:created>
  <dcterms:modified xsi:type="dcterms:W3CDTF">2014-03-06T17:39:45Z</dcterms:modified>
</cp:coreProperties>
</file>